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Ubuntu"/>
      <p:regular r:id="rId24"/>
      <p:bold r:id="rId25"/>
      <p:italic r:id="rId26"/>
      <p:boldItalic r:id="rId27"/>
    </p:embeddedFont>
    <p:embeddedFont>
      <p:font typeface="Ubuntu Light"/>
      <p:regular r:id="rId28"/>
      <p:bold r:id="rId29"/>
      <p:italic r:id="rId30"/>
      <p:boldItalic r:id="rId31"/>
    </p:embeddedFont>
    <p:embeddedFont>
      <p:font typeface="Lobster"/>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Ubuntu-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Ubuntu-italic.fntdata"/><Relationship Id="rId25" Type="http://schemas.openxmlformats.org/officeDocument/2006/relationships/font" Target="fonts/Ubuntu-bold.fntdata"/><Relationship Id="rId28" Type="http://schemas.openxmlformats.org/officeDocument/2006/relationships/font" Target="fonts/UbuntuLight-regular.fntdata"/><Relationship Id="rId27" Type="http://schemas.openxmlformats.org/officeDocument/2006/relationships/font" Target="fonts/Ubuntu-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buntu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Light-boldItalic.fntdata"/><Relationship Id="rId30" Type="http://schemas.openxmlformats.org/officeDocument/2006/relationships/font" Target="fonts/UbuntuLight-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obster-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7849623ff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7849623ff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a4dc9dab2f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a4dc9dab2f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a4dc9dab2f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a4dc9dab2f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a4dc9dab2f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a4dc9dab2f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a4dc9dab2f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a4dc9dab2f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a4dc9dab2f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a4dc9dab2f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582fade1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582fade1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a4dc9dab2f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a4dc9dab2f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a4dc9dab2f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a4dc9dab2f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582fade1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582fade1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a4d8e693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a4d8e693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8709aee9b2_1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8709aee9b2_1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a4dc9dab2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a4dc9dab2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7849623ff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7849623ff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a4dc9dab2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a4dc9dab2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a4dc9dab2f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a4dc9dab2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8582fade18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8582fade18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a4dc9dab2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a4dc9dab2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72525" y="4762120"/>
            <a:ext cx="86022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28950" y="4762120"/>
            <a:ext cx="6545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322791" y="4762120"/>
            <a:ext cx="2241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618650" y="1915050"/>
            <a:ext cx="5906708"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702668" y="198048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713250" y="1075992"/>
            <a:ext cx="7717500" cy="90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 name="Google Shape;22;p2"/>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2"/>
          <p:cNvSpPr/>
          <p:nvPr/>
        </p:nvSpPr>
        <p:spPr>
          <a:xfrm>
            <a:off x="6580500" y="4762120"/>
            <a:ext cx="22941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93119" y="3118200"/>
            <a:ext cx="207081" cy="40103"/>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885768" y="26778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019467" y="8279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18996" y="2764025"/>
            <a:ext cx="2743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529143" y="68294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061192" y="415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69868" y="37340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35903" y="723025"/>
            <a:ext cx="201277"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036693" y="5394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72689" y="41673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41542" y="41708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372617" y="33093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sp>
        <p:nvSpPr>
          <p:cNvPr id="190" name="Google Shape;190;p1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txBox="1"/>
          <p:nvPr>
            <p:ph hasCustomPrompt="1" type="title"/>
          </p:nvPr>
        </p:nvSpPr>
        <p:spPr>
          <a:xfrm>
            <a:off x="1063325" y="1368500"/>
            <a:ext cx="6589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5" name="Google Shape;195;p11"/>
          <p:cNvSpPr txBox="1"/>
          <p:nvPr>
            <p:ph idx="1" type="body"/>
          </p:nvPr>
        </p:nvSpPr>
        <p:spPr>
          <a:xfrm>
            <a:off x="2744600" y="3566000"/>
            <a:ext cx="3654900" cy="742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96" name="Google Shape;196;p1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982304" y="6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txBox="1"/>
          <p:nvPr>
            <p:ph idx="2" type="title"/>
          </p:nvPr>
        </p:nvSpPr>
        <p:spPr>
          <a:xfrm>
            <a:off x="1540300" y="543900"/>
            <a:ext cx="51762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9" name="Shape 2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p:cSld name="ONE_COLUMN_TEXT_2">
    <p:spTree>
      <p:nvGrpSpPr>
        <p:cNvPr id="210" name="Shape 210"/>
        <p:cNvGrpSpPr/>
        <p:nvPr/>
      </p:nvGrpSpPr>
      <p:grpSpPr>
        <a:xfrm>
          <a:off x="0" y="0"/>
          <a:ext cx="0" cy="0"/>
          <a:chOff x="0" y="0"/>
          <a:chExt cx="0" cy="0"/>
        </a:xfrm>
      </p:grpSpPr>
      <p:sp>
        <p:nvSpPr>
          <p:cNvPr id="211" name="Google Shape;211;p1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13"/>
          <p:cNvSpPr txBox="1"/>
          <p:nvPr>
            <p:ph idx="1" type="subTitle"/>
          </p:nvPr>
        </p:nvSpPr>
        <p:spPr>
          <a:xfrm>
            <a:off x="1377385" y="2124500"/>
            <a:ext cx="3060600" cy="121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219" name="Google Shape;219;p1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6" name="Shape 226"/>
        <p:cNvGrpSpPr/>
        <p:nvPr/>
      </p:nvGrpSpPr>
      <p:grpSpPr>
        <a:xfrm>
          <a:off x="0" y="0"/>
          <a:ext cx="0" cy="0"/>
          <a:chOff x="0" y="0"/>
          <a:chExt cx="0" cy="0"/>
        </a:xfrm>
      </p:grpSpPr>
      <p:sp>
        <p:nvSpPr>
          <p:cNvPr id="227" name="Google Shape;227;p1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 name="Google Shape;234;p14"/>
          <p:cNvSpPr txBox="1"/>
          <p:nvPr>
            <p:ph idx="1" type="subTitle"/>
          </p:nvPr>
        </p:nvSpPr>
        <p:spPr>
          <a:xfrm>
            <a:off x="4841825" y="1733250"/>
            <a:ext cx="33816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235" name="Google Shape;235;p14"/>
          <p:cNvSpPr txBox="1"/>
          <p:nvPr>
            <p:ph idx="2" type="subTitle"/>
          </p:nvPr>
        </p:nvSpPr>
        <p:spPr>
          <a:xfrm>
            <a:off x="4841825" y="1524496"/>
            <a:ext cx="3031500" cy="3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236" name="Google Shape;236;p14"/>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612768" y="163408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244" name="Shape 244"/>
        <p:cNvGrpSpPr/>
        <p:nvPr/>
      </p:nvGrpSpPr>
      <p:grpSpPr>
        <a:xfrm>
          <a:off x="0" y="0"/>
          <a:ext cx="0" cy="0"/>
          <a:chOff x="0" y="0"/>
          <a:chExt cx="0" cy="0"/>
        </a:xfrm>
      </p:grpSpPr>
      <p:sp>
        <p:nvSpPr>
          <p:cNvPr id="245" name="Google Shape;245;p1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15"/>
          <p:cNvSpPr txBox="1"/>
          <p:nvPr>
            <p:ph idx="1" type="subTitle"/>
          </p:nvPr>
        </p:nvSpPr>
        <p:spPr>
          <a:xfrm>
            <a:off x="886638" y="2262398"/>
            <a:ext cx="30315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253" name="Google Shape;253;p15"/>
          <p:cNvSpPr txBox="1"/>
          <p:nvPr>
            <p:ph idx="2" type="subTitle"/>
          </p:nvPr>
        </p:nvSpPr>
        <p:spPr>
          <a:xfrm>
            <a:off x="886650" y="1893138"/>
            <a:ext cx="3031500" cy="30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254" name="Google Shape;254;p15"/>
          <p:cNvSpPr/>
          <p:nvPr/>
        </p:nvSpPr>
        <p:spPr>
          <a:xfrm>
            <a:off x="566058" y="288161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13217" y="4266832"/>
            <a:ext cx="621856" cy="5876"/>
          </a:xfrm>
          <a:custGeom>
            <a:rect b="b" l="l" r="r" t="t"/>
            <a:pathLst>
              <a:path extrusionOk="0" h="336" w="35560">
                <a:moveTo>
                  <a:pt x="0" y="0"/>
                </a:moveTo>
                <a:lnTo>
                  <a:pt x="0" y="335"/>
                </a:lnTo>
                <a:lnTo>
                  <a:pt x="35559" y="335"/>
                </a:lnTo>
                <a:lnTo>
                  <a:pt x="35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751220" y="44760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_1">
    <p:spTree>
      <p:nvGrpSpPr>
        <p:cNvPr id="260" name="Shape 260"/>
        <p:cNvGrpSpPr/>
        <p:nvPr/>
      </p:nvGrpSpPr>
      <p:grpSpPr>
        <a:xfrm>
          <a:off x="0" y="0"/>
          <a:ext cx="0" cy="0"/>
          <a:chOff x="0" y="0"/>
          <a:chExt cx="0" cy="0"/>
        </a:xfrm>
      </p:grpSpPr>
      <p:sp>
        <p:nvSpPr>
          <p:cNvPr id="261" name="Google Shape;261;p1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16"/>
          <p:cNvSpPr txBox="1"/>
          <p:nvPr>
            <p:ph idx="1" type="subTitle"/>
          </p:nvPr>
        </p:nvSpPr>
        <p:spPr>
          <a:xfrm>
            <a:off x="927702" y="1354275"/>
            <a:ext cx="3583500" cy="318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grpSp>
        <p:nvGrpSpPr>
          <p:cNvPr id="269" name="Google Shape;269;p16"/>
          <p:cNvGrpSpPr/>
          <p:nvPr/>
        </p:nvGrpSpPr>
        <p:grpSpPr>
          <a:xfrm>
            <a:off x="370211" y="507353"/>
            <a:ext cx="8430777" cy="4149044"/>
            <a:chOff x="370211" y="507353"/>
            <a:chExt cx="8430777" cy="4149044"/>
          </a:xfrm>
        </p:grpSpPr>
        <p:sp>
          <p:nvSpPr>
            <p:cNvPr id="270" name="Google Shape;270;p16"/>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6"/>
          <p:cNvSpPr txBox="1"/>
          <p:nvPr>
            <p:ph idx="2" type="subTitle"/>
          </p:nvPr>
        </p:nvSpPr>
        <p:spPr>
          <a:xfrm>
            <a:off x="4643677" y="1354275"/>
            <a:ext cx="3583500" cy="318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4">
    <p:spTree>
      <p:nvGrpSpPr>
        <p:cNvPr id="284" name="Shape 284"/>
        <p:cNvGrpSpPr/>
        <p:nvPr/>
      </p:nvGrpSpPr>
      <p:grpSpPr>
        <a:xfrm>
          <a:off x="0" y="0"/>
          <a:ext cx="0" cy="0"/>
          <a:chOff x="0" y="0"/>
          <a:chExt cx="0" cy="0"/>
        </a:xfrm>
      </p:grpSpPr>
      <p:sp>
        <p:nvSpPr>
          <p:cNvPr id="285" name="Google Shape;285;p1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17"/>
          <p:cNvSpPr txBox="1"/>
          <p:nvPr>
            <p:ph idx="1" type="subTitle"/>
          </p:nvPr>
        </p:nvSpPr>
        <p:spPr>
          <a:xfrm>
            <a:off x="745600" y="1612575"/>
            <a:ext cx="4118400" cy="24819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None/>
              <a:defRPr sz="1600">
                <a:solidFill>
                  <a:schemeClr val="dk2"/>
                </a:solidFill>
              </a:defRPr>
            </a:lvl1pPr>
            <a:lvl2pPr lvl="1" rtl="0">
              <a:lnSpc>
                <a:spcPct val="150000"/>
              </a:lnSpc>
              <a:spcBef>
                <a:spcPts val="0"/>
              </a:spcBef>
              <a:spcAft>
                <a:spcPts val="0"/>
              </a:spcAft>
              <a:buNone/>
              <a:defRPr sz="1600">
                <a:solidFill>
                  <a:schemeClr val="dk2"/>
                </a:solidFill>
              </a:defRPr>
            </a:lvl2pPr>
            <a:lvl3pPr lvl="2" rtl="0">
              <a:lnSpc>
                <a:spcPct val="150000"/>
              </a:lnSpc>
              <a:spcBef>
                <a:spcPts val="0"/>
              </a:spcBef>
              <a:spcAft>
                <a:spcPts val="0"/>
              </a:spcAft>
              <a:buNone/>
              <a:defRPr sz="1600">
                <a:solidFill>
                  <a:schemeClr val="dk2"/>
                </a:solidFill>
              </a:defRPr>
            </a:lvl3pPr>
            <a:lvl4pPr lvl="3" rtl="0">
              <a:lnSpc>
                <a:spcPct val="150000"/>
              </a:lnSpc>
              <a:spcBef>
                <a:spcPts val="0"/>
              </a:spcBef>
              <a:spcAft>
                <a:spcPts val="0"/>
              </a:spcAft>
              <a:buNone/>
              <a:defRPr sz="1600">
                <a:solidFill>
                  <a:schemeClr val="dk2"/>
                </a:solidFill>
              </a:defRPr>
            </a:lvl4pPr>
            <a:lvl5pPr lvl="4" rtl="0">
              <a:lnSpc>
                <a:spcPct val="150000"/>
              </a:lnSpc>
              <a:spcBef>
                <a:spcPts val="0"/>
              </a:spcBef>
              <a:spcAft>
                <a:spcPts val="0"/>
              </a:spcAft>
              <a:buNone/>
              <a:defRPr sz="1600">
                <a:solidFill>
                  <a:schemeClr val="dk2"/>
                </a:solidFill>
              </a:defRPr>
            </a:lvl5pPr>
            <a:lvl6pPr lvl="5" rtl="0">
              <a:lnSpc>
                <a:spcPct val="150000"/>
              </a:lnSpc>
              <a:spcBef>
                <a:spcPts val="0"/>
              </a:spcBef>
              <a:spcAft>
                <a:spcPts val="0"/>
              </a:spcAft>
              <a:buNone/>
              <a:defRPr sz="1600">
                <a:solidFill>
                  <a:schemeClr val="dk2"/>
                </a:solidFill>
              </a:defRPr>
            </a:lvl6pPr>
            <a:lvl7pPr lvl="6" rtl="0">
              <a:lnSpc>
                <a:spcPct val="150000"/>
              </a:lnSpc>
              <a:spcBef>
                <a:spcPts val="0"/>
              </a:spcBef>
              <a:spcAft>
                <a:spcPts val="0"/>
              </a:spcAft>
              <a:buNone/>
              <a:defRPr sz="1600">
                <a:solidFill>
                  <a:schemeClr val="dk2"/>
                </a:solidFill>
              </a:defRPr>
            </a:lvl7pPr>
            <a:lvl8pPr lvl="7" rtl="0">
              <a:lnSpc>
                <a:spcPct val="150000"/>
              </a:lnSpc>
              <a:spcBef>
                <a:spcPts val="0"/>
              </a:spcBef>
              <a:spcAft>
                <a:spcPts val="0"/>
              </a:spcAft>
              <a:buNone/>
              <a:defRPr sz="1600">
                <a:solidFill>
                  <a:schemeClr val="dk2"/>
                </a:solidFill>
              </a:defRPr>
            </a:lvl8pPr>
            <a:lvl9pPr lvl="8" rtl="0">
              <a:lnSpc>
                <a:spcPct val="150000"/>
              </a:lnSpc>
              <a:spcBef>
                <a:spcPts val="0"/>
              </a:spcBef>
              <a:spcAft>
                <a:spcPts val="0"/>
              </a:spcAft>
              <a:buNone/>
              <a:defRPr sz="1600">
                <a:solidFill>
                  <a:schemeClr val="dk2"/>
                </a:solidFill>
              </a:defRPr>
            </a:lvl9pPr>
          </a:lstStyle>
          <a:p/>
        </p:txBody>
      </p:sp>
      <p:sp>
        <p:nvSpPr>
          <p:cNvPr id="293" name="Google Shape;293;p1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3">
    <p:spTree>
      <p:nvGrpSpPr>
        <p:cNvPr id="300" name="Shape 300"/>
        <p:cNvGrpSpPr/>
        <p:nvPr/>
      </p:nvGrpSpPr>
      <p:grpSpPr>
        <a:xfrm>
          <a:off x="0" y="0"/>
          <a:ext cx="0" cy="0"/>
          <a:chOff x="0" y="0"/>
          <a:chExt cx="0" cy="0"/>
        </a:xfrm>
      </p:grpSpPr>
      <p:sp>
        <p:nvSpPr>
          <p:cNvPr id="301" name="Google Shape;301;p1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18"/>
          <p:cNvSpPr txBox="1"/>
          <p:nvPr>
            <p:ph idx="1" type="subTitle"/>
          </p:nvPr>
        </p:nvSpPr>
        <p:spPr>
          <a:xfrm>
            <a:off x="2272025" y="1731086"/>
            <a:ext cx="4727400" cy="329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09" name="Google Shape;309;p18"/>
          <p:cNvSpPr txBox="1"/>
          <p:nvPr>
            <p:ph hasCustomPrompt="1" idx="2" type="title"/>
          </p:nvPr>
        </p:nvSpPr>
        <p:spPr>
          <a:xfrm>
            <a:off x="2265789" y="1319253"/>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10" name="Google Shape;310;p18"/>
          <p:cNvSpPr txBox="1"/>
          <p:nvPr>
            <p:ph idx="3" type="subTitle"/>
          </p:nvPr>
        </p:nvSpPr>
        <p:spPr>
          <a:xfrm>
            <a:off x="2272025" y="2970186"/>
            <a:ext cx="4727400" cy="327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11" name="Google Shape;311;p18"/>
          <p:cNvSpPr txBox="1"/>
          <p:nvPr>
            <p:ph hasCustomPrompt="1" idx="4" type="title"/>
          </p:nvPr>
        </p:nvSpPr>
        <p:spPr>
          <a:xfrm>
            <a:off x="2265789" y="2504999"/>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12" name="Google Shape;312;p18"/>
          <p:cNvSpPr txBox="1"/>
          <p:nvPr>
            <p:ph idx="5" type="subTitle"/>
          </p:nvPr>
        </p:nvSpPr>
        <p:spPr>
          <a:xfrm>
            <a:off x="2272025" y="4211129"/>
            <a:ext cx="4727400" cy="327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13" name="Google Shape;313;p18"/>
          <p:cNvSpPr txBox="1"/>
          <p:nvPr>
            <p:ph hasCustomPrompt="1" idx="6" type="title"/>
          </p:nvPr>
        </p:nvSpPr>
        <p:spPr>
          <a:xfrm>
            <a:off x="2265789" y="3745778"/>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14" name="Google Shape;314;p18"/>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320" name="Shape 320"/>
        <p:cNvGrpSpPr/>
        <p:nvPr/>
      </p:nvGrpSpPr>
      <p:grpSpPr>
        <a:xfrm>
          <a:off x="0" y="0"/>
          <a:ext cx="0" cy="0"/>
          <a:chOff x="0" y="0"/>
          <a:chExt cx="0" cy="0"/>
        </a:xfrm>
      </p:grpSpPr>
      <p:sp>
        <p:nvSpPr>
          <p:cNvPr id="321" name="Google Shape;321;p1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8" name="Google Shape;328;p19"/>
          <p:cNvSpPr txBox="1"/>
          <p:nvPr>
            <p:ph idx="1" type="subTitle"/>
          </p:nvPr>
        </p:nvSpPr>
        <p:spPr>
          <a:xfrm>
            <a:off x="2116900" y="1517713"/>
            <a:ext cx="13320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329" name="Google Shape;329;p19"/>
          <p:cNvSpPr txBox="1"/>
          <p:nvPr>
            <p:ph idx="2" type="subTitle"/>
          </p:nvPr>
        </p:nvSpPr>
        <p:spPr>
          <a:xfrm>
            <a:off x="995200" y="1905125"/>
            <a:ext cx="3575400" cy="62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330" name="Google Shape;330;p19"/>
          <p:cNvSpPr txBox="1"/>
          <p:nvPr>
            <p:ph idx="3" type="subTitle"/>
          </p:nvPr>
        </p:nvSpPr>
        <p:spPr>
          <a:xfrm>
            <a:off x="2115400" y="3172738"/>
            <a:ext cx="1335000" cy="27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331" name="Google Shape;331;p19"/>
          <p:cNvSpPr txBox="1"/>
          <p:nvPr>
            <p:ph idx="4" type="subTitle"/>
          </p:nvPr>
        </p:nvSpPr>
        <p:spPr>
          <a:xfrm>
            <a:off x="993850" y="3565313"/>
            <a:ext cx="3578100" cy="62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332" name="Google Shape;332;p19"/>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2_1">
    <p:spTree>
      <p:nvGrpSpPr>
        <p:cNvPr id="343" name="Shape 343"/>
        <p:cNvGrpSpPr/>
        <p:nvPr/>
      </p:nvGrpSpPr>
      <p:grpSpPr>
        <a:xfrm>
          <a:off x="0" y="0"/>
          <a:ext cx="0" cy="0"/>
          <a:chOff x="0" y="0"/>
          <a:chExt cx="0" cy="0"/>
        </a:xfrm>
      </p:grpSpPr>
      <p:sp>
        <p:nvSpPr>
          <p:cNvPr id="344" name="Google Shape;344;p2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1" name="Google Shape;351;p20"/>
          <p:cNvSpPr txBox="1"/>
          <p:nvPr>
            <p:ph idx="1" type="subTitle"/>
          </p:nvPr>
        </p:nvSpPr>
        <p:spPr>
          <a:xfrm>
            <a:off x="1029406" y="1564731"/>
            <a:ext cx="3487800" cy="9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352" name="Google Shape;352;p20"/>
          <p:cNvSpPr txBox="1"/>
          <p:nvPr>
            <p:ph idx="2" type="subTitle"/>
          </p:nvPr>
        </p:nvSpPr>
        <p:spPr>
          <a:xfrm>
            <a:off x="4453273" y="3356031"/>
            <a:ext cx="3483900" cy="93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353" name="Google Shape;353;p20"/>
          <p:cNvSpPr/>
          <p:nvPr/>
        </p:nvSpPr>
        <p:spPr>
          <a:xfrm>
            <a:off x="288918" y="34732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389143" y="13026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3328864" y="45836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3006718" y="268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495464" y="26364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39202" y="195488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5001489" y="477155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12609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991889" y="11181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1211039" y="467402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grpSp>
        <p:nvGrpSpPr>
          <p:cNvPr id="37" name="Google Shape;37;p3"/>
          <p:cNvGrpSpPr/>
          <p:nvPr/>
        </p:nvGrpSpPr>
        <p:grpSpPr>
          <a:xfrm>
            <a:off x="270825" y="111595"/>
            <a:ext cx="8602334" cy="4930561"/>
            <a:chOff x="270825" y="111595"/>
            <a:chExt cx="8602334" cy="4930561"/>
          </a:xfrm>
        </p:grpSpPr>
        <p:sp>
          <p:nvSpPr>
            <p:cNvPr id="38" name="Google Shape;38;p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a:off x="326011" y="326378"/>
            <a:ext cx="2449272" cy="4547269"/>
            <a:chOff x="326011" y="326378"/>
            <a:chExt cx="2449272" cy="4547269"/>
          </a:xfrm>
        </p:grpSpPr>
        <p:sp>
          <p:nvSpPr>
            <p:cNvPr id="43" name="Google Shape;43;p3"/>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3"/>
          <p:cNvSpPr/>
          <p:nvPr/>
        </p:nvSpPr>
        <p:spPr>
          <a:xfrm>
            <a:off x="1112444" y="881950"/>
            <a:ext cx="6879600" cy="3726600"/>
          </a:xfrm>
          <a:prstGeom prst="roundRect">
            <a:avLst>
              <a:gd fmla="val 5212"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txBox="1"/>
          <p:nvPr>
            <p:ph type="title"/>
          </p:nvPr>
        </p:nvSpPr>
        <p:spPr>
          <a:xfrm>
            <a:off x="1543600" y="589633"/>
            <a:ext cx="5882100" cy="388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 name="Google Shape;58;p3"/>
          <p:cNvSpPr txBox="1"/>
          <p:nvPr>
            <p:ph idx="1" type="subTitle"/>
          </p:nvPr>
        </p:nvSpPr>
        <p:spPr>
          <a:xfrm>
            <a:off x="1619921" y="2864785"/>
            <a:ext cx="5904300" cy="146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6500">
                <a:solidFill>
                  <a:schemeClr val="lt1"/>
                </a:solidFill>
              </a:defRPr>
            </a:lvl1pPr>
            <a:lvl2pPr lvl="1" rtl="0" algn="ctr">
              <a:lnSpc>
                <a:spcPct val="100000"/>
              </a:lnSpc>
              <a:spcBef>
                <a:spcPts val="0"/>
              </a:spcBef>
              <a:spcAft>
                <a:spcPts val="0"/>
              </a:spcAft>
              <a:buNone/>
              <a:defRPr b="1" sz="6500">
                <a:solidFill>
                  <a:schemeClr val="lt1"/>
                </a:solidFill>
              </a:defRPr>
            </a:lvl2pPr>
            <a:lvl3pPr lvl="2" rtl="0" algn="ctr">
              <a:lnSpc>
                <a:spcPct val="100000"/>
              </a:lnSpc>
              <a:spcBef>
                <a:spcPts val="0"/>
              </a:spcBef>
              <a:spcAft>
                <a:spcPts val="0"/>
              </a:spcAft>
              <a:buNone/>
              <a:defRPr b="1" sz="6500">
                <a:solidFill>
                  <a:schemeClr val="lt1"/>
                </a:solidFill>
              </a:defRPr>
            </a:lvl3pPr>
            <a:lvl4pPr lvl="3" rtl="0" algn="ctr">
              <a:lnSpc>
                <a:spcPct val="100000"/>
              </a:lnSpc>
              <a:spcBef>
                <a:spcPts val="0"/>
              </a:spcBef>
              <a:spcAft>
                <a:spcPts val="0"/>
              </a:spcAft>
              <a:buNone/>
              <a:defRPr b="1" sz="6500">
                <a:solidFill>
                  <a:schemeClr val="lt1"/>
                </a:solidFill>
              </a:defRPr>
            </a:lvl4pPr>
            <a:lvl5pPr lvl="4" rtl="0" algn="ctr">
              <a:lnSpc>
                <a:spcPct val="100000"/>
              </a:lnSpc>
              <a:spcBef>
                <a:spcPts val="0"/>
              </a:spcBef>
              <a:spcAft>
                <a:spcPts val="0"/>
              </a:spcAft>
              <a:buNone/>
              <a:defRPr b="1" sz="6500">
                <a:solidFill>
                  <a:schemeClr val="lt1"/>
                </a:solidFill>
              </a:defRPr>
            </a:lvl5pPr>
            <a:lvl6pPr lvl="5" rtl="0" algn="ctr">
              <a:lnSpc>
                <a:spcPct val="100000"/>
              </a:lnSpc>
              <a:spcBef>
                <a:spcPts val="0"/>
              </a:spcBef>
              <a:spcAft>
                <a:spcPts val="0"/>
              </a:spcAft>
              <a:buNone/>
              <a:defRPr b="1" sz="6500">
                <a:solidFill>
                  <a:schemeClr val="lt1"/>
                </a:solidFill>
              </a:defRPr>
            </a:lvl6pPr>
            <a:lvl7pPr lvl="6" rtl="0" algn="ctr">
              <a:lnSpc>
                <a:spcPct val="100000"/>
              </a:lnSpc>
              <a:spcBef>
                <a:spcPts val="0"/>
              </a:spcBef>
              <a:spcAft>
                <a:spcPts val="0"/>
              </a:spcAft>
              <a:buNone/>
              <a:defRPr b="1" sz="6500">
                <a:solidFill>
                  <a:schemeClr val="lt1"/>
                </a:solidFill>
              </a:defRPr>
            </a:lvl7pPr>
            <a:lvl8pPr lvl="7" rtl="0" algn="ctr">
              <a:lnSpc>
                <a:spcPct val="100000"/>
              </a:lnSpc>
              <a:spcBef>
                <a:spcPts val="0"/>
              </a:spcBef>
              <a:spcAft>
                <a:spcPts val="0"/>
              </a:spcAft>
              <a:buNone/>
              <a:defRPr b="1" sz="6500">
                <a:solidFill>
                  <a:schemeClr val="lt1"/>
                </a:solidFill>
              </a:defRPr>
            </a:lvl8pPr>
            <a:lvl9pPr lvl="8" rtl="0" algn="ctr">
              <a:lnSpc>
                <a:spcPct val="100000"/>
              </a:lnSpc>
              <a:spcBef>
                <a:spcPts val="0"/>
              </a:spcBef>
              <a:spcAft>
                <a:spcPts val="0"/>
              </a:spcAft>
              <a:buNone/>
              <a:defRPr b="1" sz="65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2_1_1">
    <p:spTree>
      <p:nvGrpSpPr>
        <p:cNvPr id="363" name="Shape 363"/>
        <p:cNvGrpSpPr/>
        <p:nvPr/>
      </p:nvGrpSpPr>
      <p:grpSpPr>
        <a:xfrm>
          <a:off x="0" y="0"/>
          <a:ext cx="0" cy="0"/>
          <a:chOff x="0" y="0"/>
          <a:chExt cx="0" cy="0"/>
        </a:xfrm>
      </p:grpSpPr>
      <p:sp>
        <p:nvSpPr>
          <p:cNvPr id="364" name="Google Shape;364;p2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21"/>
          <p:cNvSpPr txBox="1"/>
          <p:nvPr>
            <p:ph idx="1" type="subTitle"/>
          </p:nvPr>
        </p:nvSpPr>
        <p:spPr>
          <a:xfrm>
            <a:off x="993850" y="1679338"/>
            <a:ext cx="3487800" cy="62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372" name="Google Shape;372;p21"/>
          <p:cNvSpPr txBox="1"/>
          <p:nvPr>
            <p:ph idx="2" type="subTitle"/>
          </p:nvPr>
        </p:nvSpPr>
        <p:spPr>
          <a:xfrm>
            <a:off x="993850" y="3176275"/>
            <a:ext cx="3552600" cy="82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373" name="Google Shape;373;p21"/>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386" name="Shape 386"/>
        <p:cNvGrpSpPr/>
        <p:nvPr/>
      </p:nvGrpSpPr>
      <p:grpSpPr>
        <a:xfrm>
          <a:off x="0" y="0"/>
          <a:ext cx="0" cy="0"/>
          <a:chOff x="0" y="0"/>
          <a:chExt cx="0" cy="0"/>
        </a:xfrm>
      </p:grpSpPr>
      <p:sp>
        <p:nvSpPr>
          <p:cNvPr id="387" name="Google Shape;387;p2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4" name="Google Shape;394;p22"/>
          <p:cNvSpPr txBox="1"/>
          <p:nvPr>
            <p:ph idx="1" type="subTitle"/>
          </p:nvPr>
        </p:nvSpPr>
        <p:spPr>
          <a:xfrm>
            <a:off x="988824" y="2194231"/>
            <a:ext cx="22941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395" name="Google Shape;395;p22"/>
          <p:cNvSpPr txBox="1"/>
          <p:nvPr>
            <p:ph idx="2" type="subTitle"/>
          </p:nvPr>
        </p:nvSpPr>
        <p:spPr>
          <a:xfrm>
            <a:off x="1022274" y="2548613"/>
            <a:ext cx="2227200" cy="87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396" name="Google Shape;396;p22"/>
          <p:cNvSpPr txBox="1"/>
          <p:nvPr>
            <p:ph idx="3" type="subTitle"/>
          </p:nvPr>
        </p:nvSpPr>
        <p:spPr>
          <a:xfrm>
            <a:off x="3420563" y="2193481"/>
            <a:ext cx="2294100" cy="28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397" name="Google Shape;397;p22"/>
          <p:cNvSpPr txBox="1"/>
          <p:nvPr>
            <p:ph idx="4" type="subTitle"/>
          </p:nvPr>
        </p:nvSpPr>
        <p:spPr>
          <a:xfrm>
            <a:off x="3452063" y="2550413"/>
            <a:ext cx="22311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398" name="Google Shape;398;p22"/>
          <p:cNvSpPr txBox="1"/>
          <p:nvPr>
            <p:ph idx="5" type="subTitle"/>
          </p:nvPr>
        </p:nvSpPr>
        <p:spPr>
          <a:xfrm>
            <a:off x="5852337" y="2194231"/>
            <a:ext cx="22941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399" name="Google Shape;399;p22"/>
          <p:cNvSpPr txBox="1"/>
          <p:nvPr>
            <p:ph idx="6" type="subTitle"/>
          </p:nvPr>
        </p:nvSpPr>
        <p:spPr>
          <a:xfrm>
            <a:off x="5883837" y="2550413"/>
            <a:ext cx="22311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grpSp>
        <p:nvGrpSpPr>
          <p:cNvPr id="400" name="Google Shape;400;p22"/>
          <p:cNvGrpSpPr/>
          <p:nvPr/>
        </p:nvGrpSpPr>
        <p:grpSpPr>
          <a:xfrm>
            <a:off x="370211" y="189025"/>
            <a:ext cx="7454477" cy="4778747"/>
            <a:chOff x="370211" y="189025"/>
            <a:chExt cx="7454477" cy="4778747"/>
          </a:xfrm>
        </p:grpSpPr>
        <p:sp>
          <p:nvSpPr>
            <p:cNvPr id="401" name="Google Shape;401;p22"/>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four columns">
  <p:cSld name="CUSTOM_1">
    <p:spTree>
      <p:nvGrpSpPr>
        <p:cNvPr id="414" name="Shape 414"/>
        <p:cNvGrpSpPr/>
        <p:nvPr/>
      </p:nvGrpSpPr>
      <p:grpSpPr>
        <a:xfrm>
          <a:off x="0" y="0"/>
          <a:ext cx="0" cy="0"/>
          <a:chOff x="0" y="0"/>
          <a:chExt cx="0" cy="0"/>
        </a:xfrm>
      </p:grpSpPr>
      <p:sp>
        <p:nvSpPr>
          <p:cNvPr id="415" name="Google Shape;415;p23"/>
          <p:cNvSpPr/>
          <p:nvPr/>
        </p:nvSpPr>
        <p:spPr>
          <a:xfrm>
            <a:off x="270825" y="106470"/>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814925"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2" name="Google Shape;422;p23"/>
          <p:cNvSpPr txBox="1"/>
          <p:nvPr>
            <p:ph idx="1" type="subTitle"/>
          </p:nvPr>
        </p:nvSpPr>
        <p:spPr>
          <a:xfrm>
            <a:off x="1056800" y="1811225"/>
            <a:ext cx="22284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423" name="Google Shape;423;p23"/>
          <p:cNvSpPr txBox="1"/>
          <p:nvPr>
            <p:ph idx="2" type="subTitle"/>
          </p:nvPr>
        </p:nvSpPr>
        <p:spPr>
          <a:xfrm>
            <a:off x="3541878" y="1810625"/>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424" name="Google Shape;424;p23"/>
          <p:cNvSpPr txBox="1"/>
          <p:nvPr>
            <p:ph idx="3" type="subTitle"/>
          </p:nvPr>
        </p:nvSpPr>
        <p:spPr>
          <a:xfrm>
            <a:off x="1056800" y="3477156"/>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425" name="Google Shape;425;p23"/>
          <p:cNvSpPr txBox="1"/>
          <p:nvPr>
            <p:ph idx="4" type="subTitle"/>
          </p:nvPr>
        </p:nvSpPr>
        <p:spPr>
          <a:xfrm>
            <a:off x="3541878" y="3477156"/>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426" name="Google Shape;426;p23"/>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four columns 1">
  <p:cSld name="CUSTOM_1_1">
    <p:spTree>
      <p:nvGrpSpPr>
        <p:cNvPr id="439" name="Shape 439"/>
        <p:cNvGrpSpPr/>
        <p:nvPr/>
      </p:nvGrpSpPr>
      <p:grpSpPr>
        <a:xfrm>
          <a:off x="0" y="0"/>
          <a:ext cx="0" cy="0"/>
          <a:chOff x="0" y="0"/>
          <a:chExt cx="0" cy="0"/>
        </a:xfrm>
      </p:grpSpPr>
      <p:sp>
        <p:nvSpPr>
          <p:cNvPr id="440" name="Google Shape;440;p2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7" name="Google Shape;447;p24"/>
          <p:cNvSpPr txBox="1"/>
          <p:nvPr>
            <p:ph idx="1" type="subTitle"/>
          </p:nvPr>
        </p:nvSpPr>
        <p:spPr>
          <a:xfrm>
            <a:off x="1714971" y="2070634"/>
            <a:ext cx="2362200" cy="7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48" name="Google Shape;448;p24"/>
          <p:cNvSpPr txBox="1"/>
          <p:nvPr>
            <p:ph idx="2" type="subTitle"/>
          </p:nvPr>
        </p:nvSpPr>
        <p:spPr>
          <a:xfrm>
            <a:off x="5159644" y="2070034"/>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49" name="Google Shape;449;p24"/>
          <p:cNvSpPr txBox="1"/>
          <p:nvPr>
            <p:ph idx="3" type="subTitle"/>
          </p:nvPr>
        </p:nvSpPr>
        <p:spPr>
          <a:xfrm>
            <a:off x="1666921" y="3879424"/>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50" name="Google Shape;450;p24"/>
          <p:cNvSpPr txBox="1"/>
          <p:nvPr>
            <p:ph idx="4" type="subTitle"/>
          </p:nvPr>
        </p:nvSpPr>
        <p:spPr>
          <a:xfrm>
            <a:off x="5159644" y="3877665"/>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51" name="Google Shape;451;p24"/>
          <p:cNvSpPr txBox="1"/>
          <p:nvPr>
            <p:ph idx="5" type="subTitle"/>
          </p:nvPr>
        </p:nvSpPr>
        <p:spPr>
          <a:xfrm>
            <a:off x="5391994" y="3660602"/>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452" name="Google Shape;452;p24"/>
          <p:cNvSpPr txBox="1"/>
          <p:nvPr>
            <p:ph idx="6" type="subTitle"/>
          </p:nvPr>
        </p:nvSpPr>
        <p:spPr>
          <a:xfrm>
            <a:off x="5391994" y="1853536"/>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453" name="Google Shape;453;p24"/>
          <p:cNvSpPr txBox="1"/>
          <p:nvPr>
            <p:ph idx="7" type="subTitle"/>
          </p:nvPr>
        </p:nvSpPr>
        <p:spPr>
          <a:xfrm>
            <a:off x="1948821" y="1853536"/>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454" name="Google Shape;454;p24"/>
          <p:cNvSpPr txBox="1"/>
          <p:nvPr>
            <p:ph idx="8" type="subTitle"/>
          </p:nvPr>
        </p:nvSpPr>
        <p:spPr>
          <a:xfrm>
            <a:off x="1899271" y="3660602"/>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455" name="Google Shape;455;p24"/>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1">
  <p:cSld name="CUSTOM_1_1_1">
    <p:spTree>
      <p:nvGrpSpPr>
        <p:cNvPr id="468" name="Shape 468"/>
        <p:cNvGrpSpPr/>
        <p:nvPr/>
      </p:nvGrpSpPr>
      <p:grpSpPr>
        <a:xfrm>
          <a:off x="0" y="0"/>
          <a:ext cx="0" cy="0"/>
          <a:chOff x="0" y="0"/>
          <a:chExt cx="0" cy="0"/>
        </a:xfrm>
      </p:grpSpPr>
      <p:sp>
        <p:nvSpPr>
          <p:cNvPr id="469" name="Google Shape;469;p2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6" name="Google Shape;476;p25"/>
          <p:cNvSpPr txBox="1"/>
          <p:nvPr>
            <p:ph hasCustomPrompt="1" idx="2" type="title"/>
          </p:nvPr>
        </p:nvSpPr>
        <p:spPr>
          <a:xfrm>
            <a:off x="3114801" y="1579500"/>
            <a:ext cx="29064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77" name="Google Shape;477;p25"/>
          <p:cNvSpPr txBox="1"/>
          <p:nvPr>
            <p:ph hasCustomPrompt="1" idx="3" type="title"/>
          </p:nvPr>
        </p:nvSpPr>
        <p:spPr>
          <a:xfrm>
            <a:off x="1130263" y="2992739"/>
            <a:ext cx="29079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78" name="Google Shape;478;p25"/>
          <p:cNvSpPr txBox="1"/>
          <p:nvPr>
            <p:ph hasCustomPrompt="1" idx="4" type="title"/>
          </p:nvPr>
        </p:nvSpPr>
        <p:spPr>
          <a:xfrm>
            <a:off x="5111713" y="2992739"/>
            <a:ext cx="29079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79" name="Google Shape;479;p25"/>
          <p:cNvSpPr txBox="1"/>
          <p:nvPr>
            <p:ph idx="1" type="subTitle"/>
          </p:nvPr>
        </p:nvSpPr>
        <p:spPr>
          <a:xfrm>
            <a:off x="2890463" y="2110200"/>
            <a:ext cx="3369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480" name="Google Shape;480;p25"/>
          <p:cNvSpPr txBox="1"/>
          <p:nvPr>
            <p:ph idx="5" type="subTitle"/>
          </p:nvPr>
        </p:nvSpPr>
        <p:spPr>
          <a:xfrm>
            <a:off x="901663" y="3554950"/>
            <a:ext cx="33651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481" name="Google Shape;481;p25"/>
          <p:cNvSpPr txBox="1"/>
          <p:nvPr>
            <p:ph idx="6" type="subTitle"/>
          </p:nvPr>
        </p:nvSpPr>
        <p:spPr>
          <a:xfrm>
            <a:off x="4883113" y="3554950"/>
            <a:ext cx="33651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482" name="Google Shape;482;p25"/>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1172842" y="48242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6077611"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
    <p:spTree>
      <p:nvGrpSpPr>
        <p:cNvPr id="489" name="Shape 489"/>
        <p:cNvGrpSpPr/>
        <p:nvPr/>
      </p:nvGrpSpPr>
      <p:grpSpPr>
        <a:xfrm>
          <a:off x="0" y="0"/>
          <a:ext cx="0" cy="0"/>
          <a:chOff x="0" y="0"/>
          <a:chExt cx="0" cy="0"/>
        </a:xfrm>
      </p:grpSpPr>
      <p:sp>
        <p:nvSpPr>
          <p:cNvPr id="490" name="Google Shape;490;p2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1053919" y="547825"/>
            <a:ext cx="7030200" cy="4060800"/>
          </a:xfrm>
          <a:prstGeom prst="roundRect">
            <a:avLst>
              <a:gd fmla="val 8068" name="adj"/>
            </a:avLst>
          </a:prstGeom>
          <a:solidFill>
            <a:schemeClr val="lt1"/>
          </a:solidFill>
          <a:ln>
            <a:noFill/>
          </a:ln>
          <a:effectLst>
            <a:outerShdw blurRad="57150" rotWithShape="0" algn="bl" dir="5400000" dist="19050">
              <a:schemeClr val="dk2">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814150"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1091218" y="59043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txBox="1"/>
          <p:nvPr>
            <p:ph type="title"/>
          </p:nvPr>
        </p:nvSpPr>
        <p:spPr>
          <a:xfrm>
            <a:off x="1540300" y="534375"/>
            <a:ext cx="55473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
        <p:nvSpPr>
          <p:cNvPr id="498" name="Google Shape;498;p26"/>
          <p:cNvSpPr txBox="1"/>
          <p:nvPr>
            <p:ph idx="1" type="subTitle"/>
          </p:nvPr>
        </p:nvSpPr>
        <p:spPr>
          <a:xfrm>
            <a:off x="1574275" y="1246575"/>
            <a:ext cx="6246300" cy="30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b="1">
                <a:solidFill>
                  <a:schemeClr val="accent3"/>
                </a:solidFill>
              </a:defRPr>
            </a:lvl1pPr>
            <a:lvl2pPr lvl="1">
              <a:lnSpc>
                <a:spcPct val="100000"/>
              </a:lnSpc>
              <a:spcBef>
                <a:spcPts val="0"/>
              </a:spcBef>
              <a:spcAft>
                <a:spcPts val="0"/>
              </a:spcAft>
              <a:buNone/>
              <a:defRPr b="1">
                <a:solidFill>
                  <a:schemeClr val="accent3"/>
                </a:solidFill>
              </a:defRPr>
            </a:lvl2pPr>
            <a:lvl3pPr lvl="2">
              <a:lnSpc>
                <a:spcPct val="100000"/>
              </a:lnSpc>
              <a:spcBef>
                <a:spcPts val="0"/>
              </a:spcBef>
              <a:spcAft>
                <a:spcPts val="0"/>
              </a:spcAft>
              <a:buNone/>
              <a:defRPr b="1">
                <a:solidFill>
                  <a:schemeClr val="accent3"/>
                </a:solidFill>
              </a:defRPr>
            </a:lvl3pPr>
            <a:lvl4pPr lvl="3">
              <a:lnSpc>
                <a:spcPct val="100000"/>
              </a:lnSpc>
              <a:spcBef>
                <a:spcPts val="0"/>
              </a:spcBef>
              <a:spcAft>
                <a:spcPts val="0"/>
              </a:spcAft>
              <a:buNone/>
              <a:defRPr b="1">
                <a:solidFill>
                  <a:schemeClr val="accent3"/>
                </a:solidFill>
              </a:defRPr>
            </a:lvl4pPr>
            <a:lvl5pPr lvl="4">
              <a:lnSpc>
                <a:spcPct val="100000"/>
              </a:lnSpc>
              <a:spcBef>
                <a:spcPts val="0"/>
              </a:spcBef>
              <a:spcAft>
                <a:spcPts val="0"/>
              </a:spcAft>
              <a:buNone/>
              <a:defRPr b="1">
                <a:solidFill>
                  <a:schemeClr val="accent3"/>
                </a:solidFill>
              </a:defRPr>
            </a:lvl5pPr>
            <a:lvl6pPr lvl="5">
              <a:lnSpc>
                <a:spcPct val="100000"/>
              </a:lnSpc>
              <a:spcBef>
                <a:spcPts val="0"/>
              </a:spcBef>
              <a:spcAft>
                <a:spcPts val="0"/>
              </a:spcAft>
              <a:buNone/>
              <a:defRPr b="1">
                <a:solidFill>
                  <a:schemeClr val="accent3"/>
                </a:solidFill>
              </a:defRPr>
            </a:lvl6pPr>
            <a:lvl7pPr lvl="6">
              <a:lnSpc>
                <a:spcPct val="100000"/>
              </a:lnSpc>
              <a:spcBef>
                <a:spcPts val="0"/>
              </a:spcBef>
              <a:spcAft>
                <a:spcPts val="0"/>
              </a:spcAft>
              <a:buNone/>
              <a:defRPr b="1">
                <a:solidFill>
                  <a:schemeClr val="accent3"/>
                </a:solidFill>
              </a:defRPr>
            </a:lvl7pPr>
            <a:lvl8pPr lvl="7">
              <a:lnSpc>
                <a:spcPct val="100000"/>
              </a:lnSpc>
              <a:spcBef>
                <a:spcPts val="0"/>
              </a:spcBef>
              <a:spcAft>
                <a:spcPts val="0"/>
              </a:spcAft>
              <a:buNone/>
              <a:defRPr b="1">
                <a:solidFill>
                  <a:schemeClr val="accent3"/>
                </a:solidFill>
              </a:defRPr>
            </a:lvl8pPr>
            <a:lvl9pPr lvl="8">
              <a:lnSpc>
                <a:spcPct val="100000"/>
              </a:lnSpc>
              <a:spcBef>
                <a:spcPts val="0"/>
              </a:spcBef>
              <a:spcAft>
                <a:spcPts val="0"/>
              </a:spcAft>
              <a:buNone/>
              <a:defRPr b="1">
                <a:solidFill>
                  <a:schemeClr val="accent3"/>
                </a:solidFill>
              </a:defRPr>
            </a:lvl9pPr>
          </a:lstStyle>
          <a:p/>
        </p:txBody>
      </p:sp>
      <p:sp>
        <p:nvSpPr>
          <p:cNvPr id="499" name="Google Shape;499;p26"/>
          <p:cNvSpPr txBox="1"/>
          <p:nvPr>
            <p:ph idx="2" type="subTitle"/>
          </p:nvPr>
        </p:nvSpPr>
        <p:spPr>
          <a:xfrm>
            <a:off x="1574275" y="2096223"/>
            <a:ext cx="6246300" cy="3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500" name="Google Shape;500;p26"/>
          <p:cNvSpPr txBox="1"/>
          <p:nvPr>
            <p:ph idx="3" type="subTitle"/>
          </p:nvPr>
        </p:nvSpPr>
        <p:spPr>
          <a:xfrm>
            <a:off x="1574275" y="2936430"/>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501" name="Google Shape;501;p26"/>
          <p:cNvSpPr txBox="1"/>
          <p:nvPr>
            <p:ph idx="4" type="subTitle"/>
          </p:nvPr>
        </p:nvSpPr>
        <p:spPr>
          <a:xfrm>
            <a:off x="1574275" y="3777135"/>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502" name="Google Shape;502;p26"/>
          <p:cNvSpPr txBox="1"/>
          <p:nvPr>
            <p:ph idx="5" type="subTitle"/>
          </p:nvPr>
        </p:nvSpPr>
        <p:spPr>
          <a:xfrm>
            <a:off x="1574275" y="1526353"/>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03" name="Google Shape;503;p26"/>
          <p:cNvSpPr txBox="1"/>
          <p:nvPr>
            <p:ph idx="6" type="subTitle"/>
          </p:nvPr>
        </p:nvSpPr>
        <p:spPr>
          <a:xfrm>
            <a:off x="1574275" y="2370712"/>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04" name="Google Shape;504;p26"/>
          <p:cNvSpPr txBox="1"/>
          <p:nvPr>
            <p:ph idx="7" type="subTitle"/>
          </p:nvPr>
        </p:nvSpPr>
        <p:spPr>
          <a:xfrm>
            <a:off x="1574275" y="3208624"/>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05" name="Google Shape;505;p26"/>
          <p:cNvSpPr txBox="1"/>
          <p:nvPr>
            <p:ph idx="8" type="subTitle"/>
          </p:nvPr>
        </p:nvSpPr>
        <p:spPr>
          <a:xfrm>
            <a:off x="1574275" y="4052134"/>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06" name="Google Shape;506;p2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7715897" y="48956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2831643" y="48956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7273714" y="2127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1856989"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2911398" y="22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1483368" y="3602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5380617" y="4787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523" name="Shape 523"/>
        <p:cNvGrpSpPr/>
        <p:nvPr/>
      </p:nvGrpSpPr>
      <p:grpSpPr>
        <a:xfrm>
          <a:off x="0" y="0"/>
          <a:ext cx="0" cy="0"/>
          <a:chOff x="0" y="0"/>
          <a:chExt cx="0" cy="0"/>
        </a:xfrm>
      </p:grpSpPr>
      <p:sp>
        <p:nvSpPr>
          <p:cNvPr id="524" name="Google Shape;524;p2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053919" y="547825"/>
            <a:ext cx="7030200" cy="4060800"/>
          </a:xfrm>
          <a:prstGeom prst="roundRect">
            <a:avLst>
              <a:gd fmla="val 6298" name="adj"/>
            </a:avLst>
          </a:prstGeom>
          <a:solidFill>
            <a:schemeClr val="lt1"/>
          </a:solidFill>
          <a:ln>
            <a:noFill/>
          </a:ln>
          <a:effectLst>
            <a:outerShdw blurRad="57150" rotWithShape="0" algn="bl" dir="5400000" dist="19050">
              <a:schemeClr val="dk2">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814150"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091218" y="59043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txBox="1"/>
          <p:nvPr>
            <p:ph type="title"/>
          </p:nvPr>
        </p:nvSpPr>
        <p:spPr>
          <a:xfrm>
            <a:off x="2266981" y="520350"/>
            <a:ext cx="46128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3300">
                <a:solidFill>
                  <a:schemeClr val="accent4"/>
                </a:solidFill>
              </a:defRPr>
            </a:lvl1pPr>
            <a:lvl2pPr lvl="1" rtl="0" algn="ctr">
              <a:spcBef>
                <a:spcPts val="0"/>
              </a:spcBef>
              <a:spcAft>
                <a:spcPts val="0"/>
              </a:spcAft>
              <a:buSzPts val="2800"/>
              <a:buNone/>
              <a:defRPr b="1"/>
            </a:lvl2pPr>
            <a:lvl3pPr lvl="2" rtl="0" algn="ctr">
              <a:spcBef>
                <a:spcPts val="0"/>
              </a:spcBef>
              <a:spcAft>
                <a:spcPts val="0"/>
              </a:spcAft>
              <a:buSzPts val="2800"/>
              <a:buNone/>
              <a:defRPr b="1"/>
            </a:lvl3pPr>
            <a:lvl4pPr lvl="3" rtl="0" algn="ctr">
              <a:spcBef>
                <a:spcPts val="0"/>
              </a:spcBef>
              <a:spcAft>
                <a:spcPts val="0"/>
              </a:spcAft>
              <a:buSzPts val="2800"/>
              <a:buNone/>
              <a:defRPr b="1"/>
            </a:lvl4pPr>
            <a:lvl5pPr lvl="4" rtl="0" algn="ctr">
              <a:spcBef>
                <a:spcPts val="0"/>
              </a:spcBef>
              <a:spcAft>
                <a:spcPts val="0"/>
              </a:spcAft>
              <a:buSzPts val="2800"/>
              <a:buNone/>
              <a:defRPr b="1"/>
            </a:lvl5pPr>
            <a:lvl6pPr lvl="5" rtl="0" algn="ctr">
              <a:spcBef>
                <a:spcPts val="0"/>
              </a:spcBef>
              <a:spcAft>
                <a:spcPts val="0"/>
              </a:spcAft>
              <a:buSzPts val="2800"/>
              <a:buNone/>
              <a:defRPr b="1"/>
            </a:lvl6pPr>
            <a:lvl7pPr lvl="6" rtl="0" algn="ctr">
              <a:spcBef>
                <a:spcPts val="0"/>
              </a:spcBef>
              <a:spcAft>
                <a:spcPts val="0"/>
              </a:spcAft>
              <a:buSzPts val="2800"/>
              <a:buNone/>
              <a:defRPr b="1"/>
            </a:lvl7pPr>
            <a:lvl8pPr lvl="7" rtl="0" algn="ctr">
              <a:spcBef>
                <a:spcPts val="0"/>
              </a:spcBef>
              <a:spcAft>
                <a:spcPts val="0"/>
              </a:spcAft>
              <a:buSzPts val="2800"/>
              <a:buNone/>
              <a:defRPr b="1"/>
            </a:lvl8pPr>
            <a:lvl9pPr lvl="8" rtl="0" algn="ctr">
              <a:spcBef>
                <a:spcPts val="0"/>
              </a:spcBef>
              <a:spcAft>
                <a:spcPts val="0"/>
              </a:spcAft>
              <a:buSzPts val="2800"/>
              <a:buNone/>
              <a:defRPr b="1"/>
            </a:lvl9pPr>
          </a:lstStyle>
          <a:p/>
        </p:txBody>
      </p:sp>
      <p:sp>
        <p:nvSpPr>
          <p:cNvPr id="532" name="Google Shape;532;p27"/>
          <p:cNvSpPr txBox="1"/>
          <p:nvPr>
            <p:ph idx="1" type="subTitle"/>
          </p:nvPr>
        </p:nvSpPr>
        <p:spPr>
          <a:xfrm>
            <a:off x="1302870" y="1403100"/>
            <a:ext cx="6545700" cy="13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533" name="Google Shape;533;p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8250697" y="36000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8354243" y="44639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81572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8120889"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8529654" y="3168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8411311" y="977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txBox="1"/>
          <p:nvPr/>
        </p:nvSpPr>
        <p:spPr>
          <a:xfrm>
            <a:off x="2213899" y="3404709"/>
            <a:ext cx="4716900" cy="535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Ubuntu Light"/>
                <a:ea typeface="Ubuntu Light"/>
                <a:cs typeface="Ubuntu Light"/>
                <a:sym typeface="Ubuntu Light"/>
              </a:rPr>
              <a:t>CREDITS: This presentation template was created by</a:t>
            </a:r>
            <a:r>
              <a:rPr b="1" lang="en" sz="1000">
                <a:solidFill>
                  <a:schemeClr val="accent4"/>
                </a:solidFill>
                <a:latin typeface="Ubuntu"/>
                <a:ea typeface="Ubuntu"/>
                <a:cs typeface="Ubuntu"/>
                <a:sym typeface="Ubuntu"/>
              </a:rPr>
              <a:t> </a:t>
            </a:r>
            <a:r>
              <a:rPr b="1" lang="en" sz="1000">
                <a:solidFill>
                  <a:schemeClr val="accent4"/>
                </a:solidFill>
                <a:uFill>
                  <a:noFill/>
                </a:uFill>
                <a:latin typeface="Ubuntu"/>
                <a:ea typeface="Ubuntu"/>
                <a:cs typeface="Ubuntu"/>
                <a:sym typeface="Ubuntu"/>
                <a:hlinkClick r:id="rId2">
                  <a:extLst>
                    <a:ext uri="{A12FA001-AC4F-418D-AE19-62706E023703}">
                      <ahyp:hlinkClr val="tx"/>
                    </a:ext>
                  </a:extLst>
                </a:hlinkClick>
              </a:rPr>
              <a:t>Slidesgo</a:t>
            </a:r>
            <a:r>
              <a:rPr lang="en" sz="1000">
                <a:solidFill>
                  <a:schemeClr val="accent4"/>
                </a:solidFill>
                <a:latin typeface="Ubuntu Light"/>
                <a:ea typeface="Ubuntu Light"/>
                <a:cs typeface="Ubuntu Light"/>
                <a:sym typeface="Ubuntu Light"/>
              </a:rPr>
              <a:t>, including icons by </a:t>
            </a:r>
            <a:r>
              <a:rPr b="1" lang="en" sz="1000">
                <a:solidFill>
                  <a:schemeClr val="accent4"/>
                </a:solidFill>
                <a:uFill>
                  <a:noFill/>
                </a:uFill>
                <a:latin typeface="Ubuntu"/>
                <a:ea typeface="Ubuntu"/>
                <a:cs typeface="Ubuntu"/>
                <a:sym typeface="Ubuntu"/>
                <a:hlinkClick r:id="rId3">
                  <a:extLst>
                    <a:ext uri="{A12FA001-AC4F-418D-AE19-62706E023703}">
                      <ahyp:hlinkClr val="tx"/>
                    </a:ext>
                  </a:extLst>
                </a:hlinkClick>
              </a:rPr>
              <a:t>Flaticon</a:t>
            </a:r>
            <a:r>
              <a:rPr lang="en" sz="1000">
                <a:solidFill>
                  <a:schemeClr val="accent4"/>
                </a:solidFill>
                <a:latin typeface="Ubuntu Light"/>
                <a:ea typeface="Ubuntu Light"/>
                <a:cs typeface="Ubuntu Light"/>
                <a:sym typeface="Ubuntu Light"/>
              </a:rPr>
              <a:t>, and infographics &amp; images by </a:t>
            </a:r>
            <a:r>
              <a:rPr b="1" lang="en" sz="1000">
                <a:solidFill>
                  <a:schemeClr val="accent4"/>
                </a:solidFill>
                <a:uFill>
                  <a:noFill/>
                </a:uFill>
                <a:latin typeface="Ubuntu"/>
                <a:ea typeface="Ubuntu"/>
                <a:cs typeface="Ubuntu"/>
                <a:sym typeface="Ubuntu"/>
                <a:hlinkClick r:id="rId4">
                  <a:extLst>
                    <a:ext uri="{A12FA001-AC4F-418D-AE19-62706E023703}">
                      <ahyp:hlinkClr val="tx"/>
                    </a:ext>
                  </a:extLst>
                </a:hlinkClick>
              </a:rPr>
              <a:t>Freepik</a:t>
            </a:r>
            <a:r>
              <a:rPr b="1" lang="en" sz="1000">
                <a:solidFill>
                  <a:schemeClr val="accent4"/>
                </a:solidFill>
                <a:latin typeface="Ubuntu"/>
                <a:ea typeface="Ubuntu"/>
                <a:cs typeface="Ubuntu"/>
                <a:sym typeface="Ubuntu"/>
              </a:rPr>
              <a:t>.</a:t>
            </a:r>
            <a:r>
              <a:rPr lang="en" sz="1000">
                <a:solidFill>
                  <a:schemeClr val="accent4"/>
                </a:solidFill>
                <a:latin typeface="Ubuntu Light"/>
                <a:ea typeface="Ubuntu Light"/>
                <a:cs typeface="Ubuntu Light"/>
                <a:sym typeface="Ubuntu Light"/>
              </a:rPr>
              <a:t> </a:t>
            </a:r>
            <a:endParaRPr>
              <a:solidFill>
                <a:schemeClr val="accent4"/>
              </a:solidFill>
              <a:latin typeface="Ubuntu Light"/>
              <a:ea typeface="Ubuntu Light"/>
              <a:cs typeface="Ubuntu Light"/>
              <a:sym typeface="Ubuntu Light"/>
            </a:endParaRPr>
          </a:p>
        </p:txBody>
      </p:sp>
      <p:sp>
        <p:nvSpPr>
          <p:cNvPr id="551" name="Google Shape;551;p27"/>
          <p:cNvSpPr txBox="1"/>
          <p:nvPr>
            <p:ph idx="2" type="subTitle"/>
          </p:nvPr>
        </p:nvSpPr>
        <p:spPr>
          <a:xfrm>
            <a:off x="1274825" y="3907925"/>
            <a:ext cx="6545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100">
                <a:solidFill>
                  <a:schemeClr val="accent2"/>
                </a:solidFill>
              </a:defRPr>
            </a:lvl1pPr>
            <a:lvl2pPr lvl="1" rtl="0" algn="ctr">
              <a:lnSpc>
                <a:spcPct val="100000"/>
              </a:lnSpc>
              <a:spcBef>
                <a:spcPts val="0"/>
              </a:spcBef>
              <a:spcAft>
                <a:spcPts val="0"/>
              </a:spcAft>
              <a:buNone/>
              <a:defRPr sz="1100">
                <a:solidFill>
                  <a:schemeClr val="accent2"/>
                </a:solidFill>
              </a:defRPr>
            </a:lvl2pPr>
            <a:lvl3pPr lvl="2" rtl="0" algn="ctr">
              <a:lnSpc>
                <a:spcPct val="100000"/>
              </a:lnSpc>
              <a:spcBef>
                <a:spcPts val="0"/>
              </a:spcBef>
              <a:spcAft>
                <a:spcPts val="0"/>
              </a:spcAft>
              <a:buNone/>
              <a:defRPr sz="1100">
                <a:solidFill>
                  <a:schemeClr val="accent2"/>
                </a:solidFill>
              </a:defRPr>
            </a:lvl3pPr>
            <a:lvl4pPr lvl="3" rtl="0" algn="ctr">
              <a:lnSpc>
                <a:spcPct val="100000"/>
              </a:lnSpc>
              <a:spcBef>
                <a:spcPts val="0"/>
              </a:spcBef>
              <a:spcAft>
                <a:spcPts val="0"/>
              </a:spcAft>
              <a:buNone/>
              <a:defRPr sz="1100">
                <a:solidFill>
                  <a:schemeClr val="accent2"/>
                </a:solidFill>
              </a:defRPr>
            </a:lvl4pPr>
            <a:lvl5pPr lvl="4" rtl="0" algn="ctr">
              <a:lnSpc>
                <a:spcPct val="100000"/>
              </a:lnSpc>
              <a:spcBef>
                <a:spcPts val="0"/>
              </a:spcBef>
              <a:spcAft>
                <a:spcPts val="0"/>
              </a:spcAft>
              <a:buNone/>
              <a:defRPr sz="1100">
                <a:solidFill>
                  <a:schemeClr val="accent2"/>
                </a:solidFill>
              </a:defRPr>
            </a:lvl5pPr>
            <a:lvl6pPr lvl="5" rtl="0" algn="ctr">
              <a:lnSpc>
                <a:spcPct val="100000"/>
              </a:lnSpc>
              <a:spcBef>
                <a:spcPts val="0"/>
              </a:spcBef>
              <a:spcAft>
                <a:spcPts val="0"/>
              </a:spcAft>
              <a:buNone/>
              <a:defRPr sz="1100">
                <a:solidFill>
                  <a:schemeClr val="accent2"/>
                </a:solidFill>
              </a:defRPr>
            </a:lvl6pPr>
            <a:lvl7pPr lvl="6" rtl="0" algn="ctr">
              <a:lnSpc>
                <a:spcPct val="100000"/>
              </a:lnSpc>
              <a:spcBef>
                <a:spcPts val="0"/>
              </a:spcBef>
              <a:spcAft>
                <a:spcPts val="0"/>
              </a:spcAft>
              <a:buNone/>
              <a:defRPr sz="1100">
                <a:solidFill>
                  <a:schemeClr val="accent2"/>
                </a:solidFill>
              </a:defRPr>
            </a:lvl7pPr>
            <a:lvl8pPr lvl="7" rtl="0" algn="ctr">
              <a:lnSpc>
                <a:spcPct val="100000"/>
              </a:lnSpc>
              <a:spcBef>
                <a:spcPts val="0"/>
              </a:spcBef>
              <a:spcAft>
                <a:spcPts val="0"/>
              </a:spcAft>
              <a:buNone/>
              <a:defRPr sz="1100">
                <a:solidFill>
                  <a:schemeClr val="accent2"/>
                </a:solidFill>
              </a:defRPr>
            </a:lvl8pPr>
            <a:lvl9pPr lvl="8" rtl="0" algn="ctr">
              <a:lnSpc>
                <a:spcPct val="100000"/>
              </a:lnSpc>
              <a:spcBef>
                <a:spcPts val="0"/>
              </a:spcBef>
              <a:spcAft>
                <a:spcPts val="0"/>
              </a:spcAft>
              <a:buNone/>
              <a:defRPr sz="1100">
                <a:solidFill>
                  <a:schemeClr val="accen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552" name="Shape 552"/>
        <p:cNvGrpSpPr/>
        <p:nvPr/>
      </p:nvGrpSpPr>
      <p:grpSpPr>
        <a:xfrm>
          <a:off x="0" y="0"/>
          <a:ext cx="0" cy="0"/>
          <a:chOff x="0" y="0"/>
          <a:chExt cx="0" cy="0"/>
        </a:xfrm>
      </p:grpSpPr>
      <p:sp>
        <p:nvSpPr>
          <p:cNvPr id="553" name="Google Shape;553;p2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814150"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1091218" y="59043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txBox="1"/>
          <p:nvPr>
            <p:ph type="title"/>
          </p:nvPr>
        </p:nvSpPr>
        <p:spPr>
          <a:xfrm>
            <a:off x="1540300" y="534375"/>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 name="Google Shape;560;p28"/>
          <p:cNvSpPr txBox="1"/>
          <p:nvPr>
            <p:ph idx="1" type="subTitle"/>
          </p:nvPr>
        </p:nvSpPr>
        <p:spPr>
          <a:xfrm>
            <a:off x="1682100" y="362585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561" name="Google Shape;561;p28"/>
          <p:cNvSpPr txBox="1"/>
          <p:nvPr>
            <p:ph idx="2" type="subTitle"/>
          </p:nvPr>
        </p:nvSpPr>
        <p:spPr>
          <a:xfrm>
            <a:off x="5001588" y="362585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562" name="Google Shape;562;p28"/>
          <p:cNvSpPr txBox="1"/>
          <p:nvPr>
            <p:ph idx="3" type="subTitle"/>
          </p:nvPr>
        </p:nvSpPr>
        <p:spPr>
          <a:xfrm>
            <a:off x="1682100" y="17387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563" name="Google Shape;563;p28"/>
          <p:cNvSpPr txBox="1"/>
          <p:nvPr>
            <p:ph idx="4" type="subTitle"/>
          </p:nvPr>
        </p:nvSpPr>
        <p:spPr>
          <a:xfrm>
            <a:off x="5001588" y="17387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564" name="Google Shape;564;p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5_1">
    <p:spTree>
      <p:nvGrpSpPr>
        <p:cNvPr id="574" name="Shape 574"/>
        <p:cNvGrpSpPr/>
        <p:nvPr/>
      </p:nvGrpSpPr>
      <p:grpSpPr>
        <a:xfrm>
          <a:off x="0" y="0"/>
          <a:ext cx="0" cy="0"/>
          <a:chOff x="0" y="0"/>
          <a:chExt cx="0" cy="0"/>
        </a:xfrm>
      </p:grpSpPr>
      <p:sp>
        <p:nvSpPr>
          <p:cNvPr id="575" name="Google Shape;575;p2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814150"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091218" y="59043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txBox="1"/>
          <p:nvPr>
            <p:ph type="title"/>
          </p:nvPr>
        </p:nvSpPr>
        <p:spPr>
          <a:xfrm>
            <a:off x="1540300" y="534375"/>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2" name="Google Shape;582;p29"/>
          <p:cNvSpPr txBox="1"/>
          <p:nvPr>
            <p:ph idx="1" type="subTitle"/>
          </p:nvPr>
        </p:nvSpPr>
        <p:spPr>
          <a:xfrm>
            <a:off x="5144563" y="3004217"/>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583" name="Google Shape;583;p29"/>
          <p:cNvSpPr txBox="1"/>
          <p:nvPr>
            <p:ph idx="2" type="subTitle"/>
          </p:nvPr>
        </p:nvSpPr>
        <p:spPr>
          <a:xfrm>
            <a:off x="5144563" y="366870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584" name="Google Shape;584;p29"/>
          <p:cNvSpPr txBox="1"/>
          <p:nvPr>
            <p:ph idx="3" type="subTitle"/>
          </p:nvPr>
        </p:nvSpPr>
        <p:spPr>
          <a:xfrm>
            <a:off x="5144563" y="2339733"/>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585" name="Google Shape;585;p29"/>
          <p:cNvSpPr txBox="1"/>
          <p:nvPr>
            <p:ph idx="4" type="subTitle"/>
          </p:nvPr>
        </p:nvSpPr>
        <p:spPr>
          <a:xfrm>
            <a:off x="5144563" y="16752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586" name="Google Shape;586;p2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5_1_1">
    <p:spTree>
      <p:nvGrpSpPr>
        <p:cNvPr id="600" name="Shape 600"/>
        <p:cNvGrpSpPr/>
        <p:nvPr/>
      </p:nvGrpSpPr>
      <p:grpSpPr>
        <a:xfrm>
          <a:off x="0" y="0"/>
          <a:ext cx="0" cy="0"/>
          <a:chOff x="0" y="0"/>
          <a:chExt cx="0" cy="0"/>
        </a:xfrm>
      </p:grpSpPr>
      <p:sp>
        <p:nvSpPr>
          <p:cNvPr id="601" name="Google Shape;601;p3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txBox="1"/>
          <p:nvPr>
            <p:ph idx="1" type="subTitle"/>
          </p:nvPr>
        </p:nvSpPr>
        <p:spPr>
          <a:xfrm>
            <a:off x="1692688" y="2926348"/>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06" name="Google Shape;606;p30"/>
          <p:cNvSpPr txBox="1"/>
          <p:nvPr>
            <p:ph idx="2" type="subTitle"/>
          </p:nvPr>
        </p:nvSpPr>
        <p:spPr>
          <a:xfrm>
            <a:off x="1692688" y="3512975"/>
            <a:ext cx="27342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07" name="Google Shape;607;p30"/>
          <p:cNvSpPr txBox="1"/>
          <p:nvPr>
            <p:ph idx="3" type="subTitle"/>
          </p:nvPr>
        </p:nvSpPr>
        <p:spPr>
          <a:xfrm>
            <a:off x="1692688" y="2291910"/>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08" name="Google Shape;608;p30"/>
          <p:cNvSpPr txBox="1"/>
          <p:nvPr>
            <p:ph idx="4" type="subTitle"/>
          </p:nvPr>
        </p:nvSpPr>
        <p:spPr>
          <a:xfrm>
            <a:off x="1692688" y="170305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09" name="Google Shape;609;p3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txBox="1"/>
          <p:nvPr>
            <p:ph type="title"/>
          </p:nvPr>
        </p:nvSpPr>
        <p:spPr>
          <a:xfrm>
            <a:off x="1540300" y="5439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4"/>
          <p:cNvSpPr txBox="1"/>
          <p:nvPr>
            <p:ph idx="1" type="subTitle"/>
          </p:nvPr>
        </p:nvSpPr>
        <p:spPr>
          <a:xfrm>
            <a:off x="728700" y="1164875"/>
            <a:ext cx="7702200" cy="33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dk2"/>
                </a:solidFill>
              </a:defRPr>
            </a:lvl1pPr>
            <a:lvl2pPr lvl="1" rtl="0" algn="ctr">
              <a:lnSpc>
                <a:spcPct val="100000"/>
              </a:lnSpc>
              <a:spcBef>
                <a:spcPts val="0"/>
              </a:spcBef>
              <a:spcAft>
                <a:spcPts val="0"/>
              </a:spcAft>
              <a:buNone/>
              <a:defRPr sz="1200">
                <a:solidFill>
                  <a:schemeClr val="dk2"/>
                </a:solidFill>
              </a:defRPr>
            </a:lvl2pPr>
            <a:lvl3pPr lvl="2" rtl="0" algn="ctr">
              <a:lnSpc>
                <a:spcPct val="100000"/>
              </a:lnSpc>
              <a:spcBef>
                <a:spcPts val="0"/>
              </a:spcBef>
              <a:spcAft>
                <a:spcPts val="0"/>
              </a:spcAft>
              <a:buNone/>
              <a:defRPr sz="1200">
                <a:solidFill>
                  <a:schemeClr val="dk2"/>
                </a:solidFill>
              </a:defRPr>
            </a:lvl3pPr>
            <a:lvl4pPr lvl="3" rtl="0" algn="ctr">
              <a:lnSpc>
                <a:spcPct val="100000"/>
              </a:lnSpc>
              <a:spcBef>
                <a:spcPts val="0"/>
              </a:spcBef>
              <a:spcAft>
                <a:spcPts val="0"/>
              </a:spcAft>
              <a:buNone/>
              <a:defRPr sz="1200">
                <a:solidFill>
                  <a:schemeClr val="dk2"/>
                </a:solidFill>
              </a:defRPr>
            </a:lvl4pPr>
            <a:lvl5pPr lvl="4" rtl="0" algn="ctr">
              <a:lnSpc>
                <a:spcPct val="100000"/>
              </a:lnSpc>
              <a:spcBef>
                <a:spcPts val="0"/>
              </a:spcBef>
              <a:spcAft>
                <a:spcPts val="0"/>
              </a:spcAft>
              <a:buNone/>
              <a:defRPr sz="1200">
                <a:solidFill>
                  <a:schemeClr val="dk2"/>
                </a:solidFill>
              </a:defRPr>
            </a:lvl5pPr>
            <a:lvl6pPr lvl="5" rtl="0" algn="ctr">
              <a:lnSpc>
                <a:spcPct val="100000"/>
              </a:lnSpc>
              <a:spcBef>
                <a:spcPts val="0"/>
              </a:spcBef>
              <a:spcAft>
                <a:spcPts val="0"/>
              </a:spcAft>
              <a:buNone/>
              <a:defRPr sz="1200">
                <a:solidFill>
                  <a:schemeClr val="dk2"/>
                </a:solidFill>
              </a:defRPr>
            </a:lvl6pPr>
            <a:lvl7pPr lvl="6" rtl="0" algn="ctr">
              <a:lnSpc>
                <a:spcPct val="100000"/>
              </a:lnSpc>
              <a:spcBef>
                <a:spcPts val="0"/>
              </a:spcBef>
              <a:spcAft>
                <a:spcPts val="0"/>
              </a:spcAft>
              <a:buNone/>
              <a:defRPr sz="1200">
                <a:solidFill>
                  <a:schemeClr val="dk2"/>
                </a:solidFill>
              </a:defRPr>
            </a:lvl7pPr>
            <a:lvl8pPr lvl="7" rtl="0" algn="ctr">
              <a:lnSpc>
                <a:spcPct val="100000"/>
              </a:lnSpc>
              <a:spcBef>
                <a:spcPts val="0"/>
              </a:spcBef>
              <a:spcAft>
                <a:spcPts val="0"/>
              </a:spcAft>
              <a:buNone/>
              <a:defRPr sz="1200">
                <a:solidFill>
                  <a:schemeClr val="dk2"/>
                </a:solidFill>
              </a:defRPr>
            </a:lvl8pPr>
            <a:lvl9pPr lvl="8" rtl="0" algn="ctr">
              <a:lnSpc>
                <a:spcPct val="100000"/>
              </a:lnSpc>
              <a:spcBef>
                <a:spcPts val="0"/>
              </a:spcBef>
              <a:spcAft>
                <a:spcPts val="0"/>
              </a:spcAft>
              <a:buNone/>
              <a:defRPr sz="120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626" name="Shape 626"/>
        <p:cNvGrpSpPr/>
        <p:nvPr/>
      </p:nvGrpSpPr>
      <p:grpSpPr>
        <a:xfrm>
          <a:off x="0" y="0"/>
          <a:ext cx="0" cy="0"/>
          <a:chOff x="0" y="0"/>
          <a:chExt cx="0" cy="0"/>
        </a:xfrm>
      </p:grpSpPr>
      <p:sp>
        <p:nvSpPr>
          <p:cNvPr id="627" name="Google Shape;627;p3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txBox="1"/>
          <p:nvPr>
            <p:ph idx="1" type="subTitle"/>
          </p:nvPr>
        </p:nvSpPr>
        <p:spPr>
          <a:xfrm>
            <a:off x="655849" y="2010844"/>
            <a:ext cx="2406000" cy="6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32" name="Google Shape;632;p3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txBox="1"/>
          <p:nvPr>
            <p:ph idx="2" type="subTitle"/>
          </p:nvPr>
        </p:nvSpPr>
        <p:spPr>
          <a:xfrm>
            <a:off x="3167861" y="2011144"/>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36" name="Google Shape;636;p31"/>
          <p:cNvSpPr txBox="1"/>
          <p:nvPr>
            <p:ph idx="3" type="subTitle"/>
          </p:nvPr>
        </p:nvSpPr>
        <p:spPr>
          <a:xfrm>
            <a:off x="5668586" y="2011144"/>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37" name="Google Shape;637;p31"/>
          <p:cNvSpPr txBox="1"/>
          <p:nvPr>
            <p:ph idx="4" type="subTitle"/>
          </p:nvPr>
        </p:nvSpPr>
        <p:spPr>
          <a:xfrm>
            <a:off x="636086"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38" name="Google Shape;638;p31"/>
          <p:cNvSpPr txBox="1"/>
          <p:nvPr>
            <p:ph idx="5" type="subTitle"/>
          </p:nvPr>
        </p:nvSpPr>
        <p:spPr>
          <a:xfrm>
            <a:off x="3147499"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39" name="Google Shape;639;p31"/>
          <p:cNvSpPr txBox="1"/>
          <p:nvPr>
            <p:ph idx="6" type="subTitle"/>
          </p:nvPr>
        </p:nvSpPr>
        <p:spPr>
          <a:xfrm>
            <a:off x="5668586"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40" name="Google Shape;640;p3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txBox="1"/>
          <p:nvPr>
            <p:ph type="title"/>
          </p:nvPr>
        </p:nvSpPr>
        <p:spPr>
          <a:xfrm>
            <a:off x="1540300" y="534375"/>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650" name="Shape 650"/>
        <p:cNvGrpSpPr/>
        <p:nvPr/>
      </p:nvGrpSpPr>
      <p:grpSpPr>
        <a:xfrm>
          <a:off x="0" y="0"/>
          <a:ext cx="0" cy="0"/>
          <a:chOff x="0" y="0"/>
          <a:chExt cx="0" cy="0"/>
        </a:xfrm>
      </p:grpSpPr>
      <p:sp>
        <p:nvSpPr>
          <p:cNvPr id="651" name="Google Shape;651;p3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2"/>
          <p:cNvSpPr/>
          <p:nvPr/>
        </p:nvSpPr>
        <p:spPr>
          <a:xfrm>
            <a:off x="814150" y="534378"/>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2"/>
          <p:cNvSpPr/>
          <p:nvPr/>
        </p:nvSpPr>
        <p:spPr>
          <a:xfrm>
            <a:off x="1091218" y="59043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txBox="1"/>
          <p:nvPr>
            <p:ph type="title"/>
          </p:nvPr>
        </p:nvSpPr>
        <p:spPr>
          <a:xfrm>
            <a:off x="1540300" y="534375"/>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
        <p:nvSpPr>
          <p:cNvPr id="658" name="Google Shape;658;p3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2">
            <a:hlinkClick/>
          </p:cNvPr>
          <p:cNvSpPr txBox="1"/>
          <p:nvPr>
            <p:ph idx="1" type="subTitle"/>
          </p:nvPr>
        </p:nvSpPr>
        <p:spPr>
          <a:xfrm>
            <a:off x="1638522" y="1951250"/>
            <a:ext cx="20409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662" name="Google Shape;662;p32">
            <a:hlinkClick/>
          </p:cNvPr>
          <p:cNvSpPr txBox="1"/>
          <p:nvPr>
            <p:ph idx="2" type="subTitle"/>
          </p:nvPr>
        </p:nvSpPr>
        <p:spPr>
          <a:xfrm>
            <a:off x="3570884" y="3687388"/>
            <a:ext cx="2039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663" name="Google Shape;663;p32">
            <a:hlinkClick/>
          </p:cNvPr>
          <p:cNvSpPr txBox="1"/>
          <p:nvPr>
            <p:ph idx="3" type="subTitle"/>
          </p:nvPr>
        </p:nvSpPr>
        <p:spPr>
          <a:xfrm>
            <a:off x="1624679" y="3687388"/>
            <a:ext cx="2039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664" name="Google Shape;664;p32">
            <a:hlinkClick/>
          </p:cNvPr>
          <p:cNvSpPr txBox="1"/>
          <p:nvPr>
            <p:ph idx="4" type="subTitle"/>
          </p:nvPr>
        </p:nvSpPr>
        <p:spPr>
          <a:xfrm>
            <a:off x="5466364" y="1951250"/>
            <a:ext cx="2039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665" name="Google Shape;665;p32"/>
          <p:cNvSpPr/>
          <p:nvPr/>
        </p:nvSpPr>
        <p:spPr>
          <a:xfrm>
            <a:off x="1010743" y="4789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701306" y="4597993"/>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380067" y="20118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488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a:hlinkClick/>
          </p:cNvPr>
          <p:cNvSpPr txBox="1"/>
          <p:nvPr>
            <p:ph idx="5" type="subTitle"/>
          </p:nvPr>
        </p:nvSpPr>
        <p:spPr>
          <a:xfrm>
            <a:off x="3585176" y="1951250"/>
            <a:ext cx="2039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676" name="Google Shape;676;p32">
            <a:hlinkClick/>
          </p:cNvPr>
          <p:cNvSpPr txBox="1"/>
          <p:nvPr>
            <p:ph idx="6" type="subTitle"/>
          </p:nvPr>
        </p:nvSpPr>
        <p:spPr>
          <a:xfrm>
            <a:off x="5484355" y="3687388"/>
            <a:ext cx="2039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5"/>
          <p:cNvSpPr txBox="1"/>
          <p:nvPr>
            <p:ph idx="1" type="subTitle"/>
          </p:nvPr>
        </p:nvSpPr>
        <p:spPr>
          <a:xfrm>
            <a:off x="1320425" y="2174825"/>
            <a:ext cx="27528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77" name="Google Shape;77;p5"/>
          <p:cNvSpPr txBox="1"/>
          <p:nvPr>
            <p:ph idx="2" type="subTitle"/>
          </p:nvPr>
        </p:nvSpPr>
        <p:spPr>
          <a:xfrm>
            <a:off x="1439400" y="2574931"/>
            <a:ext cx="2514900" cy="106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78" name="Google Shape;78;p5"/>
          <p:cNvSpPr txBox="1"/>
          <p:nvPr>
            <p:ph idx="3" type="subTitle"/>
          </p:nvPr>
        </p:nvSpPr>
        <p:spPr>
          <a:xfrm>
            <a:off x="5002150" y="2174825"/>
            <a:ext cx="27522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79" name="Google Shape;79;p5"/>
          <p:cNvSpPr txBox="1"/>
          <p:nvPr>
            <p:ph idx="4" type="subTitle"/>
          </p:nvPr>
        </p:nvSpPr>
        <p:spPr>
          <a:xfrm>
            <a:off x="5111350" y="2576131"/>
            <a:ext cx="25146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80" name="Google Shape;80;p5"/>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7"/>
          <p:cNvSpPr txBox="1"/>
          <p:nvPr>
            <p:ph idx="1" type="subTitle"/>
          </p:nvPr>
        </p:nvSpPr>
        <p:spPr>
          <a:xfrm>
            <a:off x="4778845" y="2124500"/>
            <a:ext cx="3073200" cy="12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22" name="Google Shape;122;p7"/>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txBox="1"/>
          <p:nvPr>
            <p:ph type="title"/>
          </p:nvPr>
        </p:nvSpPr>
        <p:spPr>
          <a:xfrm>
            <a:off x="1541075" y="532381"/>
            <a:ext cx="6474600" cy="500700"/>
          </a:xfrm>
          <a:prstGeom prst="rect">
            <a:avLst/>
          </a:prstGeom>
        </p:spPr>
        <p:txBody>
          <a:bodyPr anchorCtr="0" anchor="ctr" bIns="91425" lIns="91425" spcFirstLastPara="1" rIns="91425" wrap="square" tIns="91425">
            <a:noAutofit/>
          </a:bodyPr>
          <a:lstStyle>
            <a:lvl1pPr lvl="0">
              <a:spcBef>
                <a:spcPts val="0"/>
              </a:spcBef>
              <a:spcAft>
                <a:spcPts val="0"/>
              </a:spcAft>
              <a:buSzPts val="3400"/>
              <a:buNone/>
              <a:defRPr b="1">
                <a:solidFill>
                  <a:schemeClr val="accent4"/>
                </a:solidFill>
              </a:defRPr>
            </a:lvl1pPr>
            <a:lvl2pPr lvl="1">
              <a:spcBef>
                <a:spcPts val="0"/>
              </a:spcBef>
              <a:spcAft>
                <a:spcPts val="0"/>
              </a:spcAft>
              <a:buSzPts val="3500"/>
              <a:buNone/>
              <a:defRPr b="1" sz="3500"/>
            </a:lvl2pPr>
            <a:lvl3pPr lvl="2">
              <a:spcBef>
                <a:spcPts val="0"/>
              </a:spcBef>
              <a:spcAft>
                <a:spcPts val="0"/>
              </a:spcAft>
              <a:buSzPts val="3500"/>
              <a:buNone/>
              <a:defRPr b="1" sz="3500"/>
            </a:lvl3pPr>
            <a:lvl4pPr lvl="3">
              <a:spcBef>
                <a:spcPts val="0"/>
              </a:spcBef>
              <a:spcAft>
                <a:spcPts val="0"/>
              </a:spcAft>
              <a:buSzPts val="3500"/>
              <a:buNone/>
              <a:defRPr b="1" sz="3500"/>
            </a:lvl4pPr>
            <a:lvl5pPr lvl="4">
              <a:spcBef>
                <a:spcPts val="0"/>
              </a:spcBef>
              <a:spcAft>
                <a:spcPts val="0"/>
              </a:spcAft>
              <a:buSzPts val="3500"/>
              <a:buNone/>
              <a:defRPr b="1" sz="3500"/>
            </a:lvl5pPr>
            <a:lvl6pPr lvl="5">
              <a:spcBef>
                <a:spcPts val="0"/>
              </a:spcBef>
              <a:spcAft>
                <a:spcPts val="0"/>
              </a:spcAft>
              <a:buSzPts val="3500"/>
              <a:buNone/>
              <a:defRPr b="1" sz="3500"/>
            </a:lvl6pPr>
            <a:lvl7pPr lvl="6">
              <a:spcBef>
                <a:spcPts val="0"/>
              </a:spcBef>
              <a:spcAft>
                <a:spcPts val="0"/>
              </a:spcAft>
              <a:buSzPts val="3500"/>
              <a:buNone/>
              <a:defRPr b="1" sz="3500"/>
            </a:lvl7pPr>
            <a:lvl8pPr lvl="7">
              <a:spcBef>
                <a:spcPts val="0"/>
              </a:spcBef>
              <a:spcAft>
                <a:spcPts val="0"/>
              </a:spcAft>
              <a:buSzPts val="3500"/>
              <a:buNone/>
              <a:defRPr b="1" sz="3500"/>
            </a:lvl8pPr>
            <a:lvl9pPr lvl="8">
              <a:spcBef>
                <a:spcPts val="0"/>
              </a:spcBef>
              <a:spcAft>
                <a:spcPts val="0"/>
              </a:spcAft>
              <a:buSzPts val="3500"/>
              <a:buNone/>
              <a:defRPr b="1" sz="3500"/>
            </a:lvl9pPr>
          </a:lstStyle>
          <a:p/>
        </p:txBody>
      </p:sp>
      <p:sp>
        <p:nvSpPr>
          <p:cNvPr id="141" name="Google Shape;141;p8"/>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1018850" y="552950"/>
            <a:ext cx="7009200" cy="1382400"/>
          </a:xfrm>
          <a:prstGeom prst="roundRect">
            <a:avLst>
              <a:gd fmla="val 16667" name="adj"/>
            </a:avLst>
          </a:prstGeom>
          <a:solidFill>
            <a:schemeClr val="lt1"/>
          </a:solidFill>
          <a:ln>
            <a:noFill/>
          </a:ln>
          <a:effectLst>
            <a:outerShdw blurRad="57150" rotWithShape="0" algn="bl" dir="5400000"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9"/>
          <p:cNvSpPr txBox="1"/>
          <p:nvPr>
            <p:ph idx="1" type="subTitle"/>
          </p:nvPr>
        </p:nvSpPr>
        <p:spPr>
          <a:xfrm>
            <a:off x="1274825" y="1278175"/>
            <a:ext cx="65457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0" name="Google Shape;160;p9"/>
          <p:cNvSpPr/>
          <p:nvPr/>
        </p:nvSpPr>
        <p:spPr>
          <a:xfrm>
            <a:off x="509614" y="34122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327018" y="31064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592614" y="47417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942739" y="23754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8" name="Shape 168"/>
        <p:cNvGrpSpPr/>
        <p:nvPr/>
      </p:nvGrpSpPr>
      <p:grpSpPr>
        <a:xfrm>
          <a:off x="0" y="0"/>
          <a:ext cx="0" cy="0"/>
          <a:chOff x="0" y="0"/>
          <a:chExt cx="0" cy="0"/>
        </a:xfrm>
      </p:grpSpPr>
      <p:sp>
        <p:nvSpPr>
          <p:cNvPr id="169" name="Google Shape;169;p1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txBox="1"/>
          <p:nvPr>
            <p:ph idx="1" type="body"/>
          </p:nvPr>
        </p:nvSpPr>
        <p:spPr>
          <a:xfrm flipH="1">
            <a:off x="962214" y="1941675"/>
            <a:ext cx="3858900" cy="11061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000">
                <a:solidFill>
                  <a:schemeClr val="accent2"/>
                </a:solidFill>
              </a:defRPr>
            </a:lvl1pPr>
          </a:lstStyle>
          <a:p/>
        </p:txBody>
      </p:sp>
      <p:sp>
        <p:nvSpPr>
          <p:cNvPr id="174" name="Google Shape;174;p10"/>
          <p:cNvSpPr/>
          <p:nvPr/>
        </p:nvSpPr>
        <p:spPr>
          <a:xfrm flipH="1" rot="10800000">
            <a:off x="288918" y="178636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flipH="1" rot="10800000">
            <a:off x="1529143" y="36099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flipH="1" rot="10800000">
            <a:off x="2364764" y="10956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flipH="1" rot="10800000">
            <a:off x="6854068" y="2862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flipH="1" rot="10800000">
            <a:off x="312544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flipH="1" rot="10800000">
            <a:off x="941939" y="30882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flipH="1" rot="10800000">
            <a:off x="2734127" y="411686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flipH="1" rot="10800000">
            <a:off x="5001489" y="4782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flipH="1" rot="10800000">
            <a:off x="1260993" y="46118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flipH="1" rot="10800000">
            <a:off x="610889" y="45126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txBox="1"/>
          <p:nvPr>
            <p:ph idx="2" type="subTitle"/>
          </p:nvPr>
        </p:nvSpPr>
        <p:spPr>
          <a:xfrm flipH="1">
            <a:off x="2528114" y="3212827"/>
            <a:ext cx="2113200" cy="391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187" name="Google Shape;187;p1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4375" y="445025"/>
            <a:ext cx="8217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506850" y="1152475"/>
            <a:ext cx="83253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indent="-317500" lvl="1" marL="9144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2pPr>
            <a:lvl3pPr indent="-317500" lvl="2" marL="13716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3pPr>
            <a:lvl4pPr indent="-317500" lvl="3" marL="18288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4pPr>
            <a:lvl5pPr indent="-317500" lvl="4" marL="22860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5pPr>
            <a:lvl6pPr indent="-317500" lvl="5" marL="27432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6pPr>
            <a:lvl7pPr indent="-317500" lvl="6" marL="32004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7pPr>
            <a:lvl8pPr indent="-317500" lvl="7" marL="36576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8pPr>
            <a:lvl9pPr indent="-317500" lvl="8" marL="4114800">
              <a:lnSpc>
                <a:spcPct val="115000"/>
              </a:lnSpc>
              <a:spcBef>
                <a:spcPts val="1600"/>
              </a:spcBef>
              <a:spcAft>
                <a:spcPts val="1600"/>
              </a:spcAft>
              <a:buClr>
                <a:schemeClr val="dk1"/>
              </a:buClr>
              <a:buSzPts val="1400"/>
              <a:buFont typeface="Ubuntu"/>
              <a:buChar char="■"/>
              <a:defRPr>
                <a:solidFill>
                  <a:schemeClr val="dk1"/>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slide" Target="/ppt/slides/slide10.xml"/><Relationship Id="rId9" Type="http://schemas.openxmlformats.org/officeDocument/2006/relationships/image" Target="../media/image20.png"/><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image" Target="../media/image28.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image" Target="../media/image25.png"/><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image" Target="../media/image30.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slide" Target="/ppt/slides/slide12.xml"/><Relationship Id="rId4" Type="http://schemas.openxmlformats.org/officeDocument/2006/relationships/slide" Target="/ppt/slides/slide8.xml"/><Relationship Id="rId9" Type="http://schemas.openxmlformats.org/officeDocument/2006/relationships/slide" Target="/ppt/slides/slide12.xml"/><Relationship Id="rId5" Type="http://schemas.openxmlformats.org/officeDocument/2006/relationships/slide" Target="/ppt/slides/slide8.xml"/><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7.png"/><Relationship Id="rId10" Type="http://schemas.openxmlformats.org/officeDocument/2006/relationships/slide" Target="/ppt/slid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slide" Target="/ppt/slides/slide8.xml"/><Relationship Id="rId9" Type="http://schemas.openxmlformats.org/officeDocument/2006/relationships/image" Target="../media/image33.png"/><Relationship Id="rId5" Type="http://schemas.openxmlformats.org/officeDocument/2006/relationships/slide" Target="/ppt/slides/slide8.xml"/><Relationship Id="rId6" Type="http://schemas.openxmlformats.org/officeDocument/2006/relationships/slide" Target="/ppt/slides/slide13.xml"/><Relationship Id="rId7" Type="http://schemas.openxmlformats.org/officeDocument/2006/relationships/slide" Target="/ppt/slides/slide13.xml"/><Relationship Id="rId8" Type="http://schemas.openxmlformats.org/officeDocument/2006/relationships/image" Target="../media/image29.png"/><Relationship Id="rId11" Type="http://schemas.openxmlformats.org/officeDocument/2006/relationships/image" Target="../media/image22.png"/><Relationship Id="rId10"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slide" Target="/ppt/slides/slide14.xml"/><Relationship Id="rId4" Type="http://schemas.openxmlformats.org/officeDocument/2006/relationships/slide" Target="/ppt/slides/slide8.xml"/><Relationship Id="rId9" Type="http://schemas.openxmlformats.org/officeDocument/2006/relationships/image" Target="../media/image35.png"/><Relationship Id="rId5" Type="http://schemas.openxmlformats.org/officeDocument/2006/relationships/slide" Target="/ppt/slides/slide8.xml"/><Relationship Id="rId6" Type="http://schemas.openxmlformats.org/officeDocument/2006/relationships/slide" Target="/ppt/slides/slide14.xml"/><Relationship Id="rId7" Type="http://schemas.openxmlformats.org/officeDocument/2006/relationships/slide" Target="/ppt/slides/slide14.xml"/><Relationship Id="rId8" Type="http://schemas.openxmlformats.org/officeDocument/2006/relationships/image" Target="../media/image31.png"/><Relationship Id="rId11" Type="http://schemas.openxmlformats.org/officeDocument/2006/relationships/image" Target="../media/image36.png"/><Relationship Id="rId10"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slide" Target="/ppt/slides/slide15.xml"/><Relationship Id="rId4" Type="http://schemas.openxmlformats.org/officeDocument/2006/relationships/slide" Target="/ppt/slides/slide8.xml"/><Relationship Id="rId9" Type="http://schemas.openxmlformats.org/officeDocument/2006/relationships/image" Target="../media/image37.png"/><Relationship Id="rId5" Type="http://schemas.openxmlformats.org/officeDocument/2006/relationships/slide" Target="/ppt/slides/slide8.xml"/><Relationship Id="rId6" Type="http://schemas.openxmlformats.org/officeDocument/2006/relationships/slide" Target="/ppt/slides/slide15.xml"/><Relationship Id="rId7" Type="http://schemas.openxmlformats.org/officeDocument/2006/relationships/slide" Target="/ppt/slides/slide15.xml"/><Relationship Id="rId8" Type="http://schemas.openxmlformats.org/officeDocument/2006/relationships/image" Target="../media/image34.png"/><Relationship Id="rId11" Type="http://schemas.openxmlformats.org/officeDocument/2006/relationships/image" Target="../media/image38.png"/><Relationship Id="rId10"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slide" Target="/ppt/slides/slide16.xml"/><Relationship Id="rId4" Type="http://schemas.openxmlformats.org/officeDocument/2006/relationships/slide" Target="/ppt/slides/slide16.xml"/><Relationship Id="rId5" Type="http://schemas.openxmlformats.org/officeDocument/2006/relationships/slide" Target="/ppt/slides/slide8.xml"/><Relationship Id="rId6" Type="http://schemas.openxmlformats.org/officeDocument/2006/relationships/slide" Target="/ppt/slid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slide" Target="/ppt/slides/slide17.xml"/><Relationship Id="rId4" Type="http://schemas.openxmlformats.org/officeDocument/2006/relationships/slide" Target="/ppt/slides/slide17.xml"/><Relationship Id="rId5" Type="http://schemas.openxmlformats.org/officeDocument/2006/relationships/slide" Target="/ppt/slides/slide8.xml"/><Relationship Id="rId6" Type="http://schemas.openxmlformats.org/officeDocument/2006/relationships/slide" Target="/ppt/slid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slide" Target="/ppt/slides/slide19.xml"/><Relationship Id="rId4" Type="http://schemas.openxmlformats.org/officeDocument/2006/relationships/slide" Target="/ppt/slides/slide19.xml"/><Relationship Id="rId5" Type="http://schemas.openxmlformats.org/officeDocument/2006/relationships/slide" Target="/ppt/slides/slide8.xml"/><Relationship Id="rId6" Type="http://schemas.openxmlformats.org/officeDocument/2006/relationships/slide" Target="/ppt/slid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8.xml"/><Relationship Id="rId4"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slide" Target="/ppt/slides/slide8.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slide" Target="/ppt/slides/slide8.xml"/><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10.xml"/><Relationship Id="rId4" Type="http://schemas.openxmlformats.org/officeDocument/2006/relationships/slide" Target="/ppt/slides/slide10.xml"/><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image" Target="../media/image9.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slide" Target="/ppt/slides/slide10.xml"/><Relationship Id="rId4" Type="http://schemas.openxmlformats.org/officeDocument/2006/relationships/slide" Target="/ppt/slides/slide10.xml"/><Relationship Id="rId9" Type="http://schemas.openxmlformats.org/officeDocument/2006/relationships/image" Target="../media/image24.png"/><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image" Target="../media/image14.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80" name="Shape 680"/>
        <p:cNvGrpSpPr/>
        <p:nvPr/>
      </p:nvGrpSpPr>
      <p:grpSpPr>
        <a:xfrm>
          <a:off x="0" y="0"/>
          <a:ext cx="0" cy="0"/>
          <a:chOff x="0" y="0"/>
          <a:chExt cx="0" cy="0"/>
        </a:xfrm>
      </p:grpSpPr>
      <p:sp>
        <p:nvSpPr>
          <p:cNvPr id="681" name="Google Shape;681;p33"/>
          <p:cNvSpPr txBox="1"/>
          <p:nvPr>
            <p:ph type="ctrTitle"/>
          </p:nvPr>
        </p:nvSpPr>
        <p:spPr>
          <a:xfrm>
            <a:off x="713250" y="923623"/>
            <a:ext cx="7717500" cy="90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accent3"/>
              </a:solidFill>
            </a:endParaRPr>
          </a:p>
          <a:p>
            <a:pPr indent="0" lvl="0" marL="0" rtl="0" algn="ctr">
              <a:spcBef>
                <a:spcPts val="0"/>
              </a:spcBef>
              <a:spcAft>
                <a:spcPts val="0"/>
              </a:spcAft>
              <a:buNone/>
            </a:pPr>
            <a:r>
              <a:t/>
            </a:r>
            <a:endParaRPr>
              <a:solidFill>
                <a:schemeClr val="accent2"/>
              </a:solidFill>
            </a:endParaRPr>
          </a:p>
          <a:p>
            <a:pPr indent="0" lvl="0" marL="0" rtl="0" algn="ctr">
              <a:spcBef>
                <a:spcPts val="0"/>
              </a:spcBef>
              <a:spcAft>
                <a:spcPts val="0"/>
              </a:spcAft>
              <a:buNone/>
            </a:pPr>
            <a:r>
              <a:rPr lang="en">
                <a:solidFill>
                  <a:schemeClr val="accent1"/>
                </a:solidFill>
              </a:rPr>
              <a:t>O</a:t>
            </a:r>
            <a:r>
              <a:rPr lang="en">
                <a:solidFill>
                  <a:schemeClr val="accent4"/>
                </a:solidFill>
              </a:rPr>
              <a:t>p</a:t>
            </a:r>
            <a:r>
              <a:rPr lang="en">
                <a:solidFill>
                  <a:schemeClr val="accent3"/>
                </a:solidFill>
              </a:rPr>
              <a:t>e</a:t>
            </a:r>
            <a:r>
              <a:rPr lang="en">
                <a:solidFill>
                  <a:schemeClr val="accent1"/>
                </a:solidFill>
              </a:rPr>
              <a:t>r</a:t>
            </a:r>
            <a:r>
              <a:rPr lang="en">
                <a:solidFill>
                  <a:schemeClr val="accent2"/>
                </a:solidFill>
              </a:rPr>
              <a:t>ē</a:t>
            </a:r>
            <a:r>
              <a:rPr lang="en">
                <a:solidFill>
                  <a:schemeClr val="accent4"/>
                </a:solidFill>
              </a:rPr>
              <a:t>t</a:t>
            </a:r>
            <a:r>
              <a:rPr lang="en">
                <a:solidFill>
                  <a:schemeClr val="accent1"/>
                </a:solidFill>
              </a:rPr>
              <a:t>ā</a:t>
            </a:r>
            <a:r>
              <a:rPr lang="en">
                <a:solidFill>
                  <a:schemeClr val="accent2"/>
                </a:solidFill>
              </a:rPr>
              <a:t>j</a:t>
            </a:r>
            <a:r>
              <a:rPr lang="en">
                <a:solidFill>
                  <a:schemeClr val="accent3"/>
                </a:solidFill>
              </a:rPr>
              <a:t>s</a:t>
            </a:r>
            <a:r>
              <a:rPr lang="en">
                <a:solidFill>
                  <a:schemeClr val="accent4"/>
                </a:solidFill>
              </a:rPr>
              <a:t>i</a:t>
            </a:r>
            <a:r>
              <a:rPr lang="en">
                <a:solidFill>
                  <a:schemeClr val="accent2"/>
                </a:solidFill>
              </a:rPr>
              <a:t>s</a:t>
            </a:r>
            <a:r>
              <a:rPr lang="en">
                <a:solidFill>
                  <a:schemeClr val="accent1"/>
                </a:solidFill>
              </a:rPr>
              <a:t>t</a:t>
            </a:r>
            <a:r>
              <a:rPr lang="en">
                <a:solidFill>
                  <a:schemeClr val="accent3"/>
                </a:solidFill>
              </a:rPr>
              <a:t>ē</a:t>
            </a:r>
            <a:r>
              <a:rPr lang="en">
                <a:solidFill>
                  <a:schemeClr val="accent4"/>
                </a:solidFill>
              </a:rPr>
              <a:t>m</a:t>
            </a:r>
            <a:r>
              <a:rPr lang="en">
                <a:solidFill>
                  <a:schemeClr val="accent1"/>
                </a:solidFill>
              </a:rPr>
              <a:t>a</a:t>
            </a:r>
            <a:r>
              <a:rPr lang="en">
                <a:solidFill>
                  <a:schemeClr val="accent2"/>
                </a:solidFill>
              </a:rPr>
              <a:t>s</a:t>
            </a:r>
            <a:endParaRPr>
              <a:solidFill>
                <a:schemeClr val="accent3"/>
              </a:solidFill>
            </a:endParaRPr>
          </a:p>
        </p:txBody>
      </p:sp>
      <p:sp>
        <p:nvSpPr>
          <p:cNvPr id="682" name="Google Shape;682;p33"/>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Linux Instalēšana</a:t>
            </a:r>
            <a:endParaRPr/>
          </a:p>
        </p:txBody>
      </p:sp>
      <p:cxnSp>
        <p:nvCxnSpPr>
          <p:cNvPr id="683" name="Google Shape;683;p33"/>
          <p:cNvCxnSpPr/>
          <p:nvPr/>
        </p:nvCxnSpPr>
        <p:spPr>
          <a:xfrm>
            <a:off x="5605775" y="1981262"/>
            <a:ext cx="0" cy="366600"/>
          </a:xfrm>
          <a:prstGeom prst="straightConnector1">
            <a:avLst/>
          </a:prstGeom>
          <a:noFill/>
          <a:ln cap="flat" cmpd="sng" w="9525">
            <a:solidFill>
              <a:schemeClr val="dk2"/>
            </a:solidFill>
            <a:prstDash val="solid"/>
            <a:round/>
            <a:headEnd len="med" w="med" type="none"/>
            <a:tailEnd len="med" w="med" type="none"/>
          </a:ln>
        </p:spPr>
      </p:cxnSp>
      <p:grpSp>
        <p:nvGrpSpPr>
          <p:cNvPr id="684" name="Google Shape;684;p33"/>
          <p:cNvGrpSpPr/>
          <p:nvPr/>
        </p:nvGrpSpPr>
        <p:grpSpPr>
          <a:xfrm>
            <a:off x="4641789" y="2850564"/>
            <a:ext cx="1764363" cy="1837573"/>
            <a:chOff x="3918522" y="3286956"/>
            <a:chExt cx="1282707" cy="1335931"/>
          </a:xfrm>
        </p:grpSpPr>
        <p:sp>
          <p:nvSpPr>
            <p:cNvPr id="685" name="Google Shape;685;p33"/>
            <p:cNvSpPr/>
            <p:nvPr/>
          </p:nvSpPr>
          <p:spPr>
            <a:xfrm>
              <a:off x="4409662" y="4416181"/>
              <a:ext cx="192689" cy="133775"/>
            </a:xfrm>
            <a:custGeom>
              <a:rect b="b" l="l" r="r" t="t"/>
              <a:pathLst>
                <a:path extrusionOk="0" h="11510" w="16579">
                  <a:moveTo>
                    <a:pt x="12196" y="0"/>
                  </a:moveTo>
                  <a:cubicBezTo>
                    <a:pt x="8194" y="0"/>
                    <a:pt x="443" y="1974"/>
                    <a:pt x="443" y="1974"/>
                  </a:cubicBezTo>
                  <a:lnTo>
                    <a:pt x="1" y="9608"/>
                  </a:lnTo>
                  <a:lnTo>
                    <a:pt x="9645" y="11231"/>
                  </a:lnTo>
                  <a:cubicBezTo>
                    <a:pt x="9645" y="11231"/>
                    <a:pt x="10521" y="11509"/>
                    <a:pt x="11634" y="11509"/>
                  </a:cubicBezTo>
                  <a:cubicBezTo>
                    <a:pt x="13470" y="11509"/>
                    <a:pt x="15950" y="10751"/>
                    <a:pt x="16191" y="6732"/>
                  </a:cubicBezTo>
                  <a:cubicBezTo>
                    <a:pt x="16578" y="278"/>
                    <a:pt x="13554" y="112"/>
                    <a:pt x="13554" y="112"/>
                  </a:cubicBezTo>
                  <a:cubicBezTo>
                    <a:pt x="13184" y="34"/>
                    <a:pt x="12722" y="0"/>
                    <a:pt x="12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4234452" y="4160562"/>
              <a:ext cx="623576" cy="222597"/>
            </a:xfrm>
            <a:custGeom>
              <a:rect b="b" l="l" r="r" t="t"/>
              <a:pathLst>
                <a:path extrusionOk="0" h="16266" w="45567">
                  <a:moveTo>
                    <a:pt x="1" y="1"/>
                  </a:moveTo>
                  <a:lnTo>
                    <a:pt x="1" y="16265"/>
                  </a:lnTo>
                  <a:lnTo>
                    <a:pt x="45567" y="16265"/>
                  </a:lnTo>
                  <a:lnTo>
                    <a:pt x="455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3918522" y="4191256"/>
              <a:ext cx="925395" cy="356435"/>
            </a:xfrm>
            <a:custGeom>
              <a:rect b="b" l="l" r="r" t="t"/>
              <a:pathLst>
                <a:path extrusionOk="0" h="26046" w="67622">
                  <a:moveTo>
                    <a:pt x="15395" y="0"/>
                  </a:moveTo>
                  <a:cubicBezTo>
                    <a:pt x="11476" y="0"/>
                    <a:pt x="7066" y="1286"/>
                    <a:pt x="4758" y="6296"/>
                  </a:cubicBezTo>
                  <a:cubicBezTo>
                    <a:pt x="1" y="16585"/>
                    <a:pt x="19381" y="18854"/>
                    <a:pt x="19381" y="18854"/>
                  </a:cubicBezTo>
                  <a:lnTo>
                    <a:pt x="58936" y="24386"/>
                  </a:lnTo>
                  <a:cubicBezTo>
                    <a:pt x="62937" y="24957"/>
                    <a:pt x="67179" y="26045"/>
                    <a:pt x="67179" y="26045"/>
                  </a:cubicBezTo>
                  <a:lnTo>
                    <a:pt x="67621" y="18411"/>
                  </a:lnTo>
                  <a:cubicBezTo>
                    <a:pt x="66588" y="18300"/>
                    <a:pt x="65427" y="18116"/>
                    <a:pt x="64247" y="17876"/>
                  </a:cubicBezTo>
                  <a:lnTo>
                    <a:pt x="23106" y="1428"/>
                  </a:lnTo>
                  <a:cubicBezTo>
                    <a:pt x="23106" y="1428"/>
                    <a:pt x="19524" y="0"/>
                    <a:pt x="15395" y="0"/>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348265" y="4264030"/>
              <a:ext cx="510772" cy="345227"/>
            </a:xfrm>
            <a:custGeom>
              <a:rect b="b" l="l" r="r" t="t"/>
              <a:pathLst>
                <a:path extrusionOk="0" h="25227" w="37324">
                  <a:moveTo>
                    <a:pt x="5367" y="0"/>
                  </a:moveTo>
                  <a:lnTo>
                    <a:pt x="0" y="19787"/>
                  </a:lnTo>
                  <a:lnTo>
                    <a:pt x="37324" y="25227"/>
                  </a:lnTo>
                  <a:lnTo>
                    <a:pt x="37010" y="8907"/>
                  </a:lnTo>
                  <a:lnTo>
                    <a:pt x="5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4426744" y="4278919"/>
              <a:ext cx="71175" cy="245300"/>
            </a:xfrm>
            <a:custGeom>
              <a:rect b="b" l="l" r="r" t="t"/>
              <a:pathLst>
                <a:path extrusionOk="0" fill="none" h="17925" w="5201">
                  <a:moveTo>
                    <a:pt x="5201" y="0"/>
                  </a:moveTo>
                  <a:lnTo>
                    <a:pt x="0" y="17924"/>
                  </a:lnTo>
                </a:path>
              </a:pathLst>
            </a:custGeom>
            <a:noFill/>
            <a:ln cap="flat" cmpd="sng" w="25350">
              <a:solidFill>
                <a:schemeClr val="l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4359116" y="4280178"/>
              <a:ext cx="71175" cy="245300"/>
            </a:xfrm>
            <a:custGeom>
              <a:rect b="b" l="l" r="r" t="t"/>
              <a:pathLst>
                <a:path extrusionOk="0" fill="none" h="17925" w="5201">
                  <a:moveTo>
                    <a:pt x="5201" y="1"/>
                  </a:moveTo>
                  <a:lnTo>
                    <a:pt x="0" y="17925"/>
                  </a:lnTo>
                </a:path>
              </a:pathLst>
            </a:custGeom>
            <a:noFill/>
            <a:ln cap="flat" cmpd="sng" w="25350">
              <a:solidFill>
                <a:schemeClr val="l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4275847" y="4204886"/>
              <a:ext cx="925381" cy="356421"/>
            </a:xfrm>
            <a:custGeom>
              <a:rect b="b" l="l" r="r" t="t"/>
              <a:pathLst>
                <a:path extrusionOk="0" h="26045" w="67621">
                  <a:moveTo>
                    <a:pt x="52229" y="0"/>
                  </a:moveTo>
                  <a:cubicBezTo>
                    <a:pt x="48098" y="0"/>
                    <a:pt x="44515" y="1427"/>
                    <a:pt x="44515" y="1427"/>
                  </a:cubicBezTo>
                  <a:lnTo>
                    <a:pt x="3375" y="17894"/>
                  </a:lnTo>
                  <a:cubicBezTo>
                    <a:pt x="2195" y="18116"/>
                    <a:pt x="1051" y="18300"/>
                    <a:pt x="0" y="18411"/>
                  </a:cubicBezTo>
                  <a:lnTo>
                    <a:pt x="443" y="26045"/>
                  </a:lnTo>
                  <a:cubicBezTo>
                    <a:pt x="443" y="26045"/>
                    <a:pt x="4702" y="24957"/>
                    <a:pt x="8685" y="24404"/>
                  </a:cubicBezTo>
                  <a:lnTo>
                    <a:pt x="48240" y="18853"/>
                  </a:lnTo>
                  <a:cubicBezTo>
                    <a:pt x="48240" y="18853"/>
                    <a:pt x="67621" y="16585"/>
                    <a:pt x="62881" y="6296"/>
                  </a:cubicBezTo>
                  <a:cubicBezTo>
                    <a:pt x="60565" y="1285"/>
                    <a:pt x="56150" y="0"/>
                    <a:pt x="52229" y="0"/>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4260699" y="4277660"/>
              <a:ext cx="510772" cy="345227"/>
            </a:xfrm>
            <a:custGeom>
              <a:rect b="b" l="l" r="r" t="t"/>
              <a:pathLst>
                <a:path extrusionOk="0" h="25227" w="37324">
                  <a:moveTo>
                    <a:pt x="31958" y="0"/>
                  </a:moveTo>
                  <a:lnTo>
                    <a:pt x="333" y="8907"/>
                  </a:lnTo>
                  <a:lnTo>
                    <a:pt x="1" y="25226"/>
                  </a:lnTo>
                  <a:lnTo>
                    <a:pt x="37324" y="19787"/>
                  </a:lnTo>
                  <a:lnTo>
                    <a:pt x="319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4621801" y="4292549"/>
              <a:ext cx="71175" cy="245300"/>
            </a:xfrm>
            <a:custGeom>
              <a:rect b="b" l="l" r="r" t="t"/>
              <a:pathLst>
                <a:path extrusionOk="0" fill="none" h="17925" w="5201">
                  <a:moveTo>
                    <a:pt x="1" y="0"/>
                  </a:moveTo>
                  <a:lnTo>
                    <a:pt x="5201" y="17924"/>
                  </a:lnTo>
                </a:path>
              </a:pathLst>
            </a:custGeom>
            <a:noFill/>
            <a:ln cap="flat" cmpd="sng" w="25350">
              <a:solidFill>
                <a:schemeClr val="l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4689429" y="4293808"/>
              <a:ext cx="71175" cy="245300"/>
            </a:xfrm>
            <a:custGeom>
              <a:rect b="b" l="l" r="r" t="t"/>
              <a:pathLst>
                <a:path extrusionOk="0" fill="none" h="17925" w="5201">
                  <a:moveTo>
                    <a:pt x="1" y="0"/>
                  </a:moveTo>
                  <a:lnTo>
                    <a:pt x="5201" y="17924"/>
                  </a:lnTo>
                </a:path>
              </a:pathLst>
            </a:custGeom>
            <a:noFill/>
            <a:ln cap="flat" cmpd="sng" w="25350">
              <a:solidFill>
                <a:schemeClr val="l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4310660" y="3772715"/>
              <a:ext cx="484539" cy="441117"/>
            </a:xfrm>
            <a:custGeom>
              <a:rect b="b" l="l" r="r" t="t"/>
              <a:pathLst>
                <a:path extrusionOk="0" h="32234" w="35407">
                  <a:moveTo>
                    <a:pt x="941" y="0"/>
                  </a:moveTo>
                  <a:cubicBezTo>
                    <a:pt x="941" y="0"/>
                    <a:pt x="1" y="8501"/>
                    <a:pt x="5072" y="18016"/>
                  </a:cubicBezTo>
                  <a:cubicBezTo>
                    <a:pt x="5072" y="18016"/>
                    <a:pt x="7266" y="24950"/>
                    <a:pt x="4132" y="32234"/>
                  </a:cubicBezTo>
                  <a:lnTo>
                    <a:pt x="31294" y="32234"/>
                  </a:lnTo>
                  <a:cubicBezTo>
                    <a:pt x="28159" y="24950"/>
                    <a:pt x="30354" y="18016"/>
                    <a:pt x="30354" y="18016"/>
                  </a:cubicBezTo>
                  <a:cubicBezTo>
                    <a:pt x="35406" y="8501"/>
                    <a:pt x="34484" y="0"/>
                    <a:pt x="344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4435571" y="3772715"/>
              <a:ext cx="236980" cy="68657"/>
            </a:xfrm>
            <a:custGeom>
              <a:rect b="b" l="l" r="r" t="t"/>
              <a:pathLst>
                <a:path extrusionOk="0" h="5017" w="17317">
                  <a:moveTo>
                    <a:pt x="1" y="0"/>
                  </a:moveTo>
                  <a:lnTo>
                    <a:pt x="8778" y="5016"/>
                  </a:lnTo>
                  <a:lnTo>
                    <a:pt x="17316" y="0"/>
                  </a:ln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4070692" y="3944812"/>
              <a:ext cx="271288" cy="294183"/>
            </a:xfrm>
            <a:custGeom>
              <a:rect b="b" l="l" r="r" t="t"/>
              <a:pathLst>
                <a:path extrusionOk="0" h="21497" w="19824">
                  <a:moveTo>
                    <a:pt x="6325" y="1"/>
                  </a:moveTo>
                  <a:lnTo>
                    <a:pt x="1752" y="11618"/>
                  </a:lnTo>
                  <a:cubicBezTo>
                    <a:pt x="0" y="16099"/>
                    <a:pt x="3006" y="21004"/>
                    <a:pt x="7800" y="21465"/>
                  </a:cubicBezTo>
                  <a:cubicBezTo>
                    <a:pt x="8025" y="21486"/>
                    <a:pt x="8248" y="21496"/>
                    <a:pt x="8470" y="21496"/>
                  </a:cubicBezTo>
                  <a:cubicBezTo>
                    <a:pt x="11386" y="21496"/>
                    <a:pt x="14044" y="19726"/>
                    <a:pt x="15158" y="16984"/>
                  </a:cubicBezTo>
                  <a:lnTo>
                    <a:pt x="19823" y="5514"/>
                  </a:lnTo>
                  <a:lnTo>
                    <a:pt x="6325" y="1"/>
                  </a:ln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4157491" y="3772715"/>
              <a:ext cx="285178" cy="247572"/>
            </a:xfrm>
            <a:custGeom>
              <a:rect b="b" l="l" r="r" t="t"/>
              <a:pathLst>
                <a:path extrusionOk="0" h="18091" w="20839">
                  <a:moveTo>
                    <a:pt x="10235" y="0"/>
                  </a:moveTo>
                  <a:cubicBezTo>
                    <a:pt x="7045" y="0"/>
                    <a:pt x="4187" y="1937"/>
                    <a:pt x="3025" y="4905"/>
                  </a:cubicBezTo>
                  <a:lnTo>
                    <a:pt x="1" y="12595"/>
                  </a:lnTo>
                  <a:lnTo>
                    <a:pt x="13480" y="18090"/>
                  </a:lnTo>
                  <a:lnTo>
                    <a:pt x="20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4094160" y="4082218"/>
              <a:ext cx="535747" cy="156595"/>
            </a:xfrm>
            <a:custGeom>
              <a:rect b="b" l="l" r="r" t="t"/>
              <a:pathLst>
                <a:path extrusionOk="0" h="11443" w="39149">
                  <a:moveTo>
                    <a:pt x="12795" y="1"/>
                  </a:moveTo>
                  <a:cubicBezTo>
                    <a:pt x="9939" y="1"/>
                    <a:pt x="7111" y="362"/>
                    <a:pt x="4463" y="1245"/>
                  </a:cubicBezTo>
                  <a:cubicBezTo>
                    <a:pt x="2895" y="1761"/>
                    <a:pt x="1660" y="2978"/>
                    <a:pt x="1143" y="4546"/>
                  </a:cubicBezTo>
                  <a:cubicBezTo>
                    <a:pt x="0" y="7939"/>
                    <a:pt x="2508" y="11442"/>
                    <a:pt x="6104" y="11442"/>
                  </a:cubicBezTo>
                  <a:lnTo>
                    <a:pt x="36807" y="11442"/>
                  </a:lnTo>
                  <a:lnTo>
                    <a:pt x="39149" y="7367"/>
                  </a:lnTo>
                  <a:cubicBezTo>
                    <a:pt x="39149" y="7367"/>
                    <a:pt x="25689" y="1"/>
                    <a:pt x="12795" y="1"/>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4491841" y="4082218"/>
              <a:ext cx="535761" cy="156595"/>
            </a:xfrm>
            <a:custGeom>
              <a:rect b="b" l="l" r="r" t="t"/>
              <a:pathLst>
                <a:path extrusionOk="0" h="11443" w="39150">
                  <a:moveTo>
                    <a:pt x="26355" y="1"/>
                  </a:moveTo>
                  <a:cubicBezTo>
                    <a:pt x="13460" y="1"/>
                    <a:pt x="1" y="7367"/>
                    <a:pt x="1" y="7367"/>
                  </a:cubicBezTo>
                  <a:lnTo>
                    <a:pt x="2343" y="11442"/>
                  </a:lnTo>
                  <a:lnTo>
                    <a:pt x="33046" y="11442"/>
                  </a:lnTo>
                  <a:cubicBezTo>
                    <a:pt x="36642" y="11442"/>
                    <a:pt x="39150" y="7939"/>
                    <a:pt x="38006" y="4546"/>
                  </a:cubicBezTo>
                  <a:cubicBezTo>
                    <a:pt x="37490" y="2978"/>
                    <a:pt x="36255" y="1761"/>
                    <a:pt x="34687" y="1245"/>
                  </a:cubicBezTo>
                  <a:cubicBezTo>
                    <a:pt x="32039" y="362"/>
                    <a:pt x="29211" y="1"/>
                    <a:pt x="26355" y="1"/>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4781032" y="3944812"/>
              <a:ext cx="271548" cy="294183"/>
            </a:xfrm>
            <a:custGeom>
              <a:rect b="b" l="l" r="r" t="t"/>
              <a:pathLst>
                <a:path extrusionOk="0" h="21497" w="19843">
                  <a:moveTo>
                    <a:pt x="13499" y="1"/>
                  </a:moveTo>
                  <a:lnTo>
                    <a:pt x="1" y="5514"/>
                  </a:lnTo>
                  <a:lnTo>
                    <a:pt x="4666" y="16984"/>
                  </a:lnTo>
                  <a:cubicBezTo>
                    <a:pt x="5780" y="19726"/>
                    <a:pt x="8454" y="21496"/>
                    <a:pt x="11372" y="21496"/>
                  </a:cubicBezTo>
                  <a:cubicBezTo>
                    <a:pt x="11594" y="21496"/>
                    <a:pt x="11818" y="21486"/>
                    <a:pt x="12042" y="21465"/>
                  </a:cubicBezTo>
                  <a:cubicBezTo>
                    <a:pt x="16818" y="21004"/>
                    <a:pt x="19842" y="16099"/>
                    <a:pt x="18072" y="11618"/>
                  </a:cubicBezTo>
                  <a:lnTo>
                    <a:pt x="13499" y="1"/>
                  </a:ln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4680343" y="3772715"/>
              <a:ext cx="285424" cy="247572"/>
            </a:xfrm>
            <a:custGeom>
              <a:rect b="b" l="l" r="r" t="t"/>
              <a:pathLst>
                <a:path extrusionOk="0" h="18091" w="20857">
                  <a:moveTo>
                    <a:pt x="1" y="0"/>
                  </a:moveTo>
                  <a:lnTo>
                    <a:pt x="7359" y="18090"/>
                  </a:lnTo>
                  <a:lnTo>
                    <a:pt x="20857" y="12595"/>
                  </a:lnTo>
                  <a:lnTo>
                    <a:pt x="17833" y="4905"/>
                  </a:lnTo>
                  <a:cubicBezTo>
                    <a:pt x="16652" y="1937"/>
                    <a:pt x="13794" y="0"/>
                    <a:pt x="10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4241773" y="4210538"/>
              <a:ext cx="631650" cy="31051"/>
            </a:xfrm>
            <a:custGeom>
              <a:rect b="b" l="l" r="r" t="t"/>
              <a:pathLst>
                <a:path extrusionOk="0" h="2269" w="46157">
                  <a:moveTo>
                    <a:pt x="1" y="0"/>
                  </a:moveTo>
                  <a:lnTo>
                    <a:pt x="1" y="2268"/>
                  </a:lnTo>
                  <a:lnTo>
                    <a:pt x="46157" y="2268"/>
                  </a:lnTo>
                  <a:lnTo>
                    <a:pt x="4615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4275847" y="3880974"/>
              <a:ext cx="563514" cy="360622"/>
            </a:xfrm>
            <a:custGeom>
              <a:rect b="b" l="l" r="r" t="t"/>
              <a:pathLst>
                <a:path extrusionOk="0" h="26352" w="41178">
                  <a:moveTo>
                    <a:pt x="1660" y="0"/>
                  </a:moveTo>
                  <a:cubicBezTo>
                    <a:pt x="738" y="0"/>
                    <a:pt x="0" y="738"/>
                    <a:pt x="0" y="1641"/>
                  </a:cubicBezTo>
                  <a:lnTo>
                    <a:pt x="0" y="26351"/>
                  </a:lnTo>
                  <a:lnTo>
                    <a:pt x="41177" y="26351"/>
                  </a:lnTo>
                  <a:lnTo>
                    <a:pt x="41177" y="1641"/>
                  </a:lnTo>
                  <a:cubicBezTo>
                    <a:pt x="41177" y="738"/>
                    <a:pt x="40440" y="0"/>
                    <a:pt x="39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4519606" y="4035663"/>
              <a:ext cx="74705" cy="74445"/>
            </a:xfrm>
            <a:custGeom>
              <a:rect b="b" l="l" r="r" t="t"/>
              <a:pathLst>
                <a:path extrusionOk="0" h="5440" w="5459">
                  <a:moveTo>
                    <a:pt x="2730" y="0"/>
                  </a:moveTo>
                  <a:cubicBezTo>
                    <a:pt x="1217" y="0"/>
                    <a:pt x="0" y="1217"/>
                    <a:pt x="0" y="2711"/>
                  </a:cubicBezTo>
                  <a:cubicBezTo>
                    <a:pt x="0" y="4223"/>
                    <a:pt x="1217" y="5440"/>
                    <a:pt x="2730" y="5440"/>
                  </a:cubicBezTo>
                  <a:cubicBezTo>
                    <a:pt x="4242" y="5440"/>
                    <a:pt x="5459" y="4223"/>
                    <a:pt x="5459" y="2711"/>
                  </a:cubicBezTo>
                  <a:cubicBezTo>
                    <a:pt x="5459" y="1217"/>
                    <a:pt x="4242" y="0"/>
                    <a:pt x="2730" y="0"/>
                  </a:cubicBezTo>
                  <a:close/>
                </a:path>
              </a:pathLst>
            </a:custGeom>
            <a:solidFill>
              <a:srgbClr val="E1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4500175" y="3663705"/>
              <a:ext cx="103731" cy="125175"/>
            </a:xfrm>
            <a:custGeom>
              <a:rect b="b" l="l" r="r" t="t"/>
              <a:pathLst>
                <a:path extrusionOk="0" h="9147" w="7580">
                  <a:moveTo>
                    <a:pt x="1" y="0"/>
                  </a:moveTo>
                  <a:lnTo>
                    <a:pt x="1" y="9147"/>
                  </a:lnTo>
                  <a:lnTo>
                    <a:pt x="7579" y="9147"/>
                  </a:lnTo>
                  <a:lnTo>
                    <a:pt x="7579" y="0"/>
                  </a:ln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4500175" y="3648556"/>
              <a:ext cx="103731" cy="94904"/>
            </a:xfrm>
            <a:custGeom>
              <a:rect b="b" l="l" r="r" t="t"/>
              <a:pathLst>
                <a:path extrusionOk="0" h="6935" w="7580">
                  <a:moveTo>
                    <a:pt x="7579" y="1"/>
                  </a:moveTo>
                  <a:lnTo>
                    <a:pt x="1" y="2638"/>
                  </a:lnTo>
                  <a:lnTo>
                    <a:pt x="7579" y="6934"/>
                  </a:lnTo>
                  <a:lnTo>
                    <a:pt x="7579" y="1"/>
                  </a:lnTo>
                  <a:close/>
                </a:path>
              </a:pathLst>
            </a:custGeom>
            <a:solidFill>
              <a:srgbClr val="EE8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4327574" y="3286956"/>
              <a:ext cx="447179" cy="355573"/>
            </a:xfrm>
            <a:custGeom>
              <a:rect b="b" l="l" r="r" t="t"/>
              <a:pathLst>
                <a:path extrusionOk="0" h="25983" w="32677">
                  <a:moveTo>
                    <a:pt x="16338" y="0"/>
                  </a:moveTo>
                  <a:cubicBezTo>
                    <a:pt x="7303" y="0"/>
                    <a:pt x="0" y="5809"/>
                    <a:pt x="0" y="13000"/>
                  </a:cubicBezTo>
                  <a:cubicBezTo>
                    <a:pt x="0" y="20174"/>
                    <a:pt x="7303" y="25982"/>
                    <a:pt x="16338" y="25982"/>
                  </a:cubicBezTo>
                  <a:cubicBezTo>
                    <a:pt x="25356" y="25982"/>
                    <a:pt x="32676" y="20174"/>
                    <a:pt x="32676" y="13000"/>
                  </a:cubicBezTo>
                  <a:cubicBezTo>
                    <a:pt x="32676" y="5809"/>
                    <a:pt x="25356" y="0"/>
                    <a:pt x="16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4317475" y="3325971"/>
              <a:ext cx="456526" cy="362484"/>
            </a:xfrm>
            <a:custGeom>
              <a:rect b="b" l="l" r="r" t="t"/>
              <a:pathLst>
                <a:path extrusionOk="0" h="26488" w="33360">
                  <a:moveTo>
                    <a:pt x="18059" y="0"/>
                  </a:moveTo>
                  <a:cubicBezTo>
                    <a:pt x="17656" y="0"/>
                    <a:pt x="17243" y="9"/>
                    <a:pt x="16818" y="26"/>
                  </a:cubicBezTo>
                  <a:cubicBezTo>
                    <a:pt x="3763" y="524"/>
                    <a:pt x="1550" y="8803"/>
                    <a:pt x="1550" y="8803"/>
                  </a:cubicBezTo>
                  <a:cubicBezTo>
                    <a:pt x="1550" y="8803"/>
                    <a:pt x="1" y="26487"/>
                    <a:pt x="16781" y="26487"/>
                  </a:cubicBezTo>
                  <a:cubicBezTo>
                    <a:pt x="29560" y="26487"/>
                    <a:pt x="32400" y="17581"/>
                    <a:pt x="32990" y="12159"/>
                  </a:cubicBezTo>
                  <a:cubicBezTo>
                    <a:pt x="33359" y="8637"/>
                    <a:pt x="31902" y="5170"/>
                    <a:pt x="29044" y="3068"/>
                  </a:cubicBezTo>
                  <a:cubicBezTo>
                    <a:pt x="26783" y="1407"/>
                    <a:pt x="23314" y="0"/>
                    <a:pt x="18059" y="0"/>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4319747" y="3322030"/>
              <a:ext cx="240251" cy="167571"/>
            </a:xfrm>
            <a:custGeom>
              <a:rect b="b" l="l" r="r" t="t"/>
              <a:pathLst>
                <a:path extrusionOk="0" h="12245" w="17556">
                  <a:moveTo>
                    <a:pt x="14647" y="0"/>
                  </a:moveTo>
                  <a:cubicBezTo>
                    <a:pt x="12046" y="0"/>
                    <a:pt x="8138" y="448"/>
                    <a:pt x="4777" y="2674"/>
                  </a:cubicBezTo>
                  <a:cubicBezTo>
                    <a:pt x="1" y="5809"/>
                    <a:pt x="1328" y="12244"/>
                    <a:pt x="1328" y="12244"/>
                  </a:cubicBezTo>
                  <a:cubicBezTo>
                    <a:pt x="1328" y="12244"/>
                    <a:pt x="14200" y="10659"/>
                    <a:pt x="17556" y="203"/>
                  </a:cubicBezTo>
                  <a:cubicBezTo>
                    <a:pt x="17556" y="203"/>
                    <a:pt x="16397" y="0"/>
                    <a:pt x="14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4541816" y="3320976"/>
              <a:ext cx="241003" cy="161809"/>
            </a:xfrm>
            <a:custGeom>
              <a:rect b="b" l="l" r="r" t="t"/>
              <a:pathLst>
                <a:path extrusionOk="0" h="11824" w="17611">
                  <a:moveTo>
                    <a:pt x="2990" y="1"/>
                  </a:moveTo>
                  <a:cubicBezTo>
                    <a:pt x="1182" y="1"/>
                    <a:pt x="0" y="243"/>
                    <a:pt x="0" y="243"/>
                  </a:cubicBezTo>
                  <a:cubicBezTo>
                    <a:pt x="2029" y="11049"/>
                    <a:pt x="16725" y="11824"/>
                    <a:pt x="16725" y="11824"/>
                  </a:cubicBezTo>
                  <a:cubicBezTo>
                    <a:pt x="16725" y="11824"/>
                    <a:pt x="17611" y="5628"/>
                    <a:pt x="12189" y="2401"/>
                  </a:cubicBezTo>
                  <a:cubicBezTo>
                    <a:pt x="8880" y="426"/>
                    <a:pt x="5385" y="1"/>
                    <a:pt x="29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4260699" y="3478225"/>
              <a:ext cx="113324" cy="103485"/>
            </a:xfrm>
            <a:custGeom>
              <a:rect b="b" l="l" r="r" t="t"/>
              <a:pathLst>
                <a:path extrusionOk="0" h="7562" w="8281">
                  <a:moveTo>
                    <a:pt x="4131" y="1"/>
                  </a:moveTo>
                  <a:cubicBezTo>
                    <a:pt x="1845" y="1"/>
                    <a:pt x="1" y="1697"/>
                    <a:pt x="1" y="3781"/>
                  </a:cubicBezTo>
                  <a:cubicBezTo>
                    <a:pt x="1" y="5865"/>
                    <a:pt x="1845" y="7561"/>
                    <a:pt x="4131" y="7561"/>
                  </a:cubicBezTo>
                  <a:cubicBezTo>
                    <a:pt x="6436" y="7561"/>
                    <a:pt x="8280" y="5865"/>
                    <a:pt x="8280" y="3781"/>
                  </a:cubicBezTo>
                  <a:cubicBezTo>
                    <a:pt x="8280" y="1697"/>
                    <a:pt x="6436" y="1"/>
                    <a:pt x="4131" y="1"/>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4295279" y="3509015"/>
              <a:ext cx="35088" cy="43162"/>
            </a:xfrm>
            <a:custGeom>
              <a:rect b="b" l="l" r="r" t="t"/>
              <a:pathLst>
                <a:path extrusionOk="0" fill="none" h="3154" w="2564">
                  <a:moveTo>
                    <a:pt x="0" y="701"/>
                  </a:moveTo>
                  <a:cubicBezTo>
                    <a:pt x="0" y="701"/>
                    <a:pt x="2434" y="0"/>
                    <a:pt x="2563" y="3154"/>
                  </a:cubicBezTo>
                </a:path>
              </a:pathLst>
            </a:custGeom>
            <a:noFill/>
            <a:ln cap="rnd" cmpd="sng" w="5525">
              <a:solidFill>
                <a:srgbClr val="EE8D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4735107" y="3478225"/>
              <a:ext cx="113570" cy="103485"/>
            </a:xfrm>
            <a:custGeom>
              <a:rect b="b" l="l" r="r" t="t"/>
              <a:pathLst>
                <a:path extrusionOk="0" h="7562" w="8299">
                  <a:moveTo>
                    <a:pt x="4149" y="1"/>
                  </a:moveTo>
                  <a:cubicBezTo>
                    <a:pt x="1863" y="1"/>
                    <a:pt x="0" y="1697"/>
                    <a:pt x="0" y="3781"/>
                  </a:cubicBezTo>
                  <a:cubicBezTo>
                    <a:pt x="0" y="5865"/>
                    <a:pt x="1863" y="7561"/>
                    <a:pt x="4149" y="7561"/>
                  </a:cubicBezTo>
                  <a:cubicBezTo>
                    <a:pt x="6436" y="7561"/>
                    <a:pt x="8298" y="5865"/>
                    <a:pt x="8298" y="3781"/>
                  </a:cubicBezTo>
                  <a:cubicBezTo>
                    <a:pt x="8298" y="1697"/>
                    <a:pt x="6436" y="1"/>
                    <a:pt x="4149" y="1"/>
                  </a:cubicBezTo>
                  <a:close/>
                </a:path>
              </a:pathLst>
            </a:custGeom>
            <a:solidFill>
              <a:srgbClr val="FBB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4774724" y="3505484"/>
              <a:ext cx="38112" cy="43162"/>
            </a:xfrm>
            <a:custGeom>
              <a:rect b="b" l="l" r="r" t="t"/>
              <a:pathLst>
                <a:path extrusionOk="0" fill="none" h="3154" w="2785">
                  <a:moveTo>
                    <a:pt x="2785" y="701"/>
                  </a:moveTo>
                  <a:cubicBezTo>
                    <a:pt x="2785" y="701"/>
                    <a:pt x="148" y="0"/>
                    <a:pt x="0" y="3153"/>
                  </a:cubicBezTo>
                </a:path>
              </a:pathLst>
            </a:custGeom>
            <a:noFill/>
            <a:ln cap="rnd" cmpd="sng" w="6000">
              <a:solidFill>
                <a:srgbClr val="EE8D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4328080" y="3462830"/>
              <a:ext cx="40384" cy="54274"/>
            </a:xfrm>
            <a:custGeom>
              <a:rect b="b" l="l" r="r" t="t"/>
              <a:pathLst>
                <a:path extrusionOk="0" h="3966" w="2951">
                  <a:moveTo>
                    <a:pt x="2951" y="1"/>
                  </a:moveTo>
                  <a:lnTo>
                    <a:pt x="0" y="1199"/>
                  </a:lnTo>
                  <a:lnTo>
                    <a:pt x="1586" y="3965"/>
                  </a:lnTo>
                  <a:lnTo>
                    <a:pt x="29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4724502" y="3464855"/>
              <a:ext cx="49484" cy="52249"/>
            </a:xfrm>
            <a:custGeom>
              <a:rect b="b" l="l" r="r" t="t"/>
              <a:pathLst>
                <a:path extrusionOk="0" h="3818" w="3616">
                  <a:moveTo>
                    <a:pt x="1" y="0"/>
                  </a:moveTo>
                  <a:lnTo>
                    <a:pt x="2048" y="3817"/>
                  </a:lnTo>
                  <a:lnTo>
                    <a:pt x="3615" y="110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4411103" y="3514749"/>
              <a:ext cx="97162" cy="57572"/>
            </a:xfrm>
            <a:custGeom>
              <a:rect b="b" l="l" r="r" t="t"/>
              <a:pathLst>
                <a:path extrusionOk="0" h="4207" w="7100">
                  <a:moveTo>
                    <a:pt x="3273" y="1"/>
                  </a:moveTo>
                  <a:cubicBezTo>
                    <a:pt x="1318" y="1"/>
                    <a:pt x="0" y="1333"/>
                    <a:pt x="0" y="1333"/>
                  </a:cubicBezTo>
                  <a:cubicBezTo>
                    <a:pt x="0" y="1333"/>
                    <a:pt x="314" y="3528"/>
                    <a:pt x="3190" y="4081"/>
                  </a:cubicBezTo>
                  <a:cubicBezTo>
                    <a:pt x="3652" y="4169"/>
                    <a:pt x="4066" y="4206"/>
                    <a:pt x="4436" y="4206"/>
                  </a:cubicBezTo>
                  <a:cubicBezTo>
                    <a:pt x="6383" y="4206"/>
                    <a:pt x="7100" y="3177"/>
                    <a:pt x="7100" y="3177"/>
                  </a:cubicBezTo>
                  <a:cubicBezTo>
                    <a:pt x="7100" y="3177"/>
                    <a:pt x="6473" y="540"/>
                    <a:pt x="4094" y="79"/>
                  </a:cubicBezTo>
                  <a:cubicBezTo>
                    <a:pt x="3810" y="25"/>
                    <a:pt x="3536" y="1"/>
                    <a:pt x="32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4423720" y="3510219"/>
              <a:ext cx="71927" cy="66235"/>
            </a:xfrm>
            <a:custGeom>
              <a:rect b="b" l="l" r="r" t="t"/>
              <a:pathLst>
                <a:path extrusionOk="0" h="4840" w="5256">
                  <a:moveTo>
                    <a:pt x="2636" y="1"/>
                  </a:moveTo>
                  <a:cubicBezTo>
                    <a:pt x="1498" y="1"/>
                    <a:pt x="487" y="799"/>
                    <a:pt x="258" y="1959"/>
                  </a:cubicBezTo>
                  <a:cubicBezTo>
                    <a:pt x="0" y="3287"/>
                    <a:pt x="867" y="4541"/>
                    <a:pt x="2176" y="4799"/>
                  </a:cubicBezTo>
                  <a:cubicBezTo>
                    <a:pt x="2325" y="4826"/>
                    <a:pt x="2474" y="4840"/>
                    <a:pt x="2621" y="4840"/>
                  </a:cubicBezTo>
                  <a:cubicBezTo>
                    <a:pt x="3762" y="4840"/>
                    <a:pt x="4785" y="4041"/>
                    <a:pt x="4997" y="2881"/>
                  </a:cubicBezTo>
                  <a:cubicBezTo>
                    <a:pt x="5256" y="1572"/>
                    <a:pt x="4389" y="300"/>
                    <a:pt x="3080" y="41"/>
                  </a:cubicBezTo>
                  <a:cubicBezTo>
                    <a:pt x="2931" y="14"/>
                    <a:pt x="2782" y="1"/>
                    <a:pt x="26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4582691" y="3514749"/>
              <a:ext cx="97162" cy="57572"/>
            </a:xfrm>
            <a:custGeom>
              <a:rect b="b" l="l" r="r" t="t"/>
              <a:pathLst>
                <a:path extrusionOk="0" h="4207" w="7100">
                  <a:moveTo>
                    <a:pt x="3822" y="1"/>
                  </a:moveTo>
                  <a:cubicBezTo>
                    <a:pt x="3561" y="1"/>
                    <a:pt x="3288" y="25"/>
                    <a:pt x="3006" y="79"/>
                  </a:cubicBezTo>
                  <a:cubicBezTo>
                    <a:pt x="627" y="540"/>
                    <a:pt x="0" y="3177"/>
                    <a:pt x="0" y="3177"/>
                  </a:cubicBezTo>
                  <a:cubicBezTo>
                    <a:pt x="0" y="3177"/>
                    <a:pt x="704" y="4206"/>
                    <a:pt x="2647" y="4206"/>
                  </a:cubicBezTo>
                  <a:cubicBezTo>
                    <a:pt x="3016" y="4206"/>
                    <a:pt x="3429" y="4169"/>
                    <a:pt x="3891" y="4081"/>
                  </a:cubicBezTo>
                  <a:cubicBezTo>
                    <a:pt x="6786" y="3528"/>
                    <a:pt x="7100" y="1333"/>
                    <a:pt x="7100" y="1333"/>
                  </a:cubicBezTo>
                  <a:cubicBezTo>
                    <a:pt x="7100" y="1333"/>
                    <a:pt x="5767" y="1"/>
                    <a:pt x="3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4595062" y="3510219"/>
              <a:ext cx="71927" cy="66235"/>
            </a:xfrm>
            <a:custGeom>
              <a:rect b="b" l="l" r="r" t="t"/>
              <a:pathLst>
                <a:path extrusionOk="0" h="4840" w="5256">
                  <a:moveTo>
                    <a:pt x="2621" y="1"/>
                  </a:moveTo>
                  <a:cubicBezTo>
                    <a:pt x="2474" y="1"/>
                    <a:pt x="2325" y="14"/>
                    <a:pt x="2176" y="41"/>
                  </a:cubicBezTo>
                  <a:cubicBezTo>
                    <a:pt x="867" y="300"/>
                    <a:pt x="0" y="1572"/>
                    <a:pt x="258" y="2881"/>
                  </a:cubicBezTo>
                  <a:cubicBezTo>
                    <a:pt x="487" y="4041"/>
                    <a:pt x="1498" y="4840"/>
                    <a:pt x="2636" y="4840"/>
                  </a:cubicBezTo>
                  <a:cubicBezTo>
                    <a:pt x="2782" y="4840"/>
                    <a:pt x="2930" y="4826"/>
                    <a:pt x="3080" y="4799"/>
                  </a:cubicBezTo>
                  <a:cubicBezTo>
                    <a:pt x="4407" y="4541"/>
                    <a:pt x="5256" y="3287"/>
                    <a:pt x="5016" y="1959"/>
                  </a:cubicBezTo>
                  <a:cubicBezTo>
                    <a:pt x="4787" y="799"/>
                    <a:pt x="3762" y="1"/>
                    <a:pt x="26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4543581" y="3596828"/>
              <a:ext cx="11865" cy="13890"/>
            </a:xfrm>
            <a:custGeom>
              <a:rect b="b" l="l" r="r" t="t"/>
              <a:pathLst>
                <a:path extrusionOk="0" fill="none" h="1015" w="867">
                  <a:moveTo>
                    <a:pt x="0" y="1"/>
                  </a:moveTo>
                  <a:lnTo>
                    <a:pt x="0" y="996"/>
                  </a:lnTo>
                  <a:lnTo>
                    <a:pt x="867" y="1015"/>
                  </a:lnTo>
                </a:path>
              </a:pathLst>
            </a:custGeom>
            <a:noFill/>
            <a:ln cap="rnd" cmpd="sng" w="6000">
              <a:solidFill>
                <a:srgbClr val="EE8D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4414374" y="3463596"/>
              <a:ext cx="84052" cy="24482"/>
            </a:xfrm>
            <a:custGeom>
              <a:rect b="b" l="l" r="r" t="t"/>
              <a:pathLst>
                <a:path extrusionOk="0" fill="none" h="1789" w="6142">
                  <a:moveTo>
                    <a:pt x="1" y="1346"/>
                  </a:moveTo>
                  <a:cubicBezTo>
                    <a:pt x="1" y="1346"/>
                    <a:pt x="2896" y="0"/>
                    <a:pt x="6141" y="1789"/>
                  </a:cubicBezTo>
                </a:path>
              </a:pathLst>
            </a:custGeom>
            <a:solidFill>
              <a:schemeClr val="accent6"/>
            </a:solidFill>
            <a:ln cap="flat" cmpd="sng" w="11975">
              <a:solidFill>
                <a:schemeClr val="accent6"/>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600098" y="3463596"/>
              <a:ext cx="83792" cy="24482"/>
            </a:xfrm>
            <a:custGeom>
              <a:rect b="b" l="l" r="r" t="t"/>
              <a:pathLst>
                <a:path extrusionOk="0" fill="none" h="1789" w="6123">
                  <a:moveTo>
                    <a:pt x="6123" y="1346"/>
                  </a:moveTo>
                  <a:cubicBezTo>
                    <a:pt x="6123" y="1346"/>
                    <a:pt x="3228" y="0"/>
                    <a:pt x="1" y="1789"/>
                  </a:cubicBezTo>
                </a:path>
              </a:pathLst>
            </a:custGeom>
            <a:solidFill>
              <a:schemeClr val="accent6"/>
            </a:solidFill>
            <a:ln cap="flat" cmpd="sng" w="11975">
              <a:solidFill>
                <a:schemeClr val="accent6"/>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4511779" y="3630643"/>
              <a:ext cx="73706" cy="18187"/>
            </a:xfrm>
            <a:custGeom>
              <a:rect b="b" l="l" r="r" t="t"/>
              <a:pathLst>
                <a:path extrusionOk="0" fill="none" h="1329" w="5386">
                  <a:moveTo>
                    <a:pt x="1" y="1"/>
                  </a:moveTo>
                  <a:cubicBezTo>
                    <a:pt x="1" y="1"/>
                    <a:pt x="2343" y="1328"/>
                    <a:pt x="5385" y="1"/>
                  </a:cubicBezTo>
                </a:path>
              </a:pathLst>
            </a:custGeom>
            <a:noFill/>
            <a:ln cap="rnd" cmpd="sng" w="6000">
              <a:solidFill>
                <a:srgbClr val="EE8D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33"/>
          <p:cNvSpPr/>
          <p:nvPr/>
        </p:nvSpPr>
        <p:spPr>
          <a:xfrm>
            <a:off x="6484020" y="3026241"/>
            <a:ext cx="2243400" cy="1485900"/>
          </a:xfrm>
          <a:prstGeom prst="roundRect">
            <a:avLst>
              <a:gd fmla="val 16667" name="adj"/>
            </a:avLst>
          </a:prstGeom>
          <a:solidFill>
            <a:schemeClr val="lt2"/>
          </a:solidFill>
          <a:ln cap="flat" cmpd="sng" w="3810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txBox="1"/>
          <p:nvPr/>
        </p:nvSpPr>
        <p:spPr>
          <a:xfrm>
            <a:off x="6646319" y="3261304"/>
            <a:ext cx="1918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Ubuntu"/>
                <a:ea typeface="Ubuntu"/>
                <a:cs typeface="Ubuntu"/>
                <a:sym typeface="Ubuntu"/>
              </a:rPr>
              <a:t>Raivis Randohs</a:t>
            </a:r>
            <a:endParaRPr sz="1800">
              <a:latin typeface="Ubuntu"/>
              <a:ea typeface="Ubuntu"/>
              <a:cs typeface="Ubuntu"/>
              <a:sym typeface="Ubuntu"/>
            </a:endParaRPr>
          </a:p>
          <a:p>
            <a:pPr indent="0" lvl="0" marL="0" rtl="0" algn="l">
              <a:spcBef>
                <a:spcPts val="0"/>
              </a:spcBef>
              <a:spcAft>
                <a:spcPts val="0"/>
              </a:spcAft>
              <a:buNone/>
            </a:pPr>
            <a:r>
              <a:rPr lang="en" sz="1800">
                <a:latin typeface="Ubuntu"/>
                <a:ea typeface="Ubuntu"/>
                <a:cs typeface="Ubuntu"/>
                <a:sym typeface="Ubuntu"/>
              </a:rPr>
              <a:t>rr22029</a:t>
            </a:r>
            <a:endParaRPr sz="1800">
              <a:latin typeface="Ubuntu"/>
              <a:ea typeface="Ubuntu"/>
              <a:cs typeface="Ubuntu"/>
              <a:sym typeface="Ubuntu"/>
            </a:endParaRPr>
          </a:p>
          <a:p>
            <a:pPr indent="0" lvl="0" marL="0" rtl="0" algn="l">
              <a:spcBef>
                <a:spcPts val="0"/>
              </a:spcBef>
              <a:spcAft>
                <a:spcPts val="0"/>
              </a:spcAft>
              <a:buNone/>
            </a:pPr>
            <a:r>
              <a:rPr lang="en" sz="1800">
                <a:latin typeface="Ubuntu"/>
                <a:ea typeface="Ubuntu"/>
                <a:cs typeface="Ubuntu"/>
                <a:sym typeface="Ubuntu"/>
              </a:rPr>
              <a:t>2022.12.05</a:t>
            </a:r>
            <a:endParaRPr sz="1800">
              <a:latin typeface="Ubuntu"/>
              <a:ea typeface="Ubuntu"/>
              <a:cs typeface="Ubuntu"/>
              <a:sym typeface="Ubuntu"/>
            </a:endParaRPr>
          </a:p>
        </p:txBody>
      </p:sp>
      <p:pic>
        <p:nvPicPr>
          <p:cNvPr id="728" name="Google Shape;728;p33"/>
          <p:cNvPicPr preferRelativeResize="0"/>
          <p:nvPr/>
        </p:nvPicPr>
        <p:blipFill>
          <a:blip r:embed="rId3">
            <a:alphaModFix/>
          </a:blip>
          <a:stretch>
            <a:fillRect/>
          </a:stretch>
        </p:blipFill>
        <p:spPr>
          <a:xfrm>
            <a:off x="6357275" y="4099950"/>
            <a:ext cx="77474" cy="7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31" name="Shape 931"/>
        <p:cNvGrpSpPr/>
        <p:nvPr/>
      </p:nvGrpSpPr>
      <p:grpSpPr>
        <a:xfrm>
          <a:off x="0" y="0"/>
          <a:ext cx="0" cy="0"/>
          <a:chOff x="0" y="0"/>
          <a:chExt cx="0" cy="0"/>
        </a:xfrm>
      </p:grpSpPr>
      <p:sp>
        <p:nvSpPr>
          <p:cNvPr id="932" name="Google Shape;932;p42"/>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2. Programmatūra</a:t>
            </a:r>
            <a:endParaRPr b="1">
              <a:solidFill>
                <a:schemeClr val="accent4"/>
              </a:solidFill>
            </a:endParaRPr>
          </a:p>
        </p:txBody>
      </p:sp>
      <p:sp>
        <p:nvSpPr>
          <p:cNvPr id="933" name="Google Shape;933;p42">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937" name="Google Shape;937;p42">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938" name="Google Shape;938;p42">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939" name="Google Shape;939;p42">
            <a:hlinkClick action="ppaction://hlinksldjump" r:id="rId5"/>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2">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941" name="Google Shape;941;p42">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txBox="1"/>
          <p:nvPr/>
        </p:nvSpPr>
        <p:spPr>
          <a:xfrm>
            <a:off x="1051425" y="1086950"/>
            <a:ext cx="6964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Kas tad ir dators bez programmatūras? Liekas, ka tas ir gandrīz neiespējami, taču Chrome OS Flex to savā ziņā padara iespējamu. Taču šeit nāk arī šīs OS lielākais mīnuss. Daudz programmatūras Tev nav pieejams, kas brīžiem ir ļoti kaitinoši, bet nedrīkst aizmirst, ka Google ir centies padomāt par šo un ir devis iespēju mums lietot Google programmas, kas ir diez gan spēcīgas. Nedrīkst arī piemirst, ka mūsdienās ļoti daudz programmu, kas ir instalējamas ir aizvietotāji, kas ir online vidē vai arī tai pašai programmai ir līdzīga online versija!</a:t>
            </a:r>
            <a:endParaRPr sz="1000">
              <a:latin typeface="Ubuntu"/>
              <a:ea typeface="Ubuntu"/>
              <a:cs typeface="Ubuntu"/>
              <a:sym typeface="Ubuntu"/>
            </a:endParaRPr>
          </a:p>
        </p:txBody>
      </p:sp>
      <p:sp>
        <p:nvSpPr>
          <p:cNvPr id="944" name="Google Shape;944;p42"/>
          <p:cNvSpPr txBox="1"/>
          <p:nvPr/>
        </p:nvSpPr>
        <p:spPr>
          <a:xfrm>
            <a:off x="1115425" y="1998625"/>
            <a:ext cx="67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Ubuntu"/>
                <a:ea typeface="Ubuntu"/>
                <a:cs typeface="Ubuntu"/>
                <a:sym typeface="Ubuntu"/>
              </a:rPr>
              <a:t>Lai cik tas nebūtu smieklīgi - šādi izskatās jūsu darbvirsma un menu lietojot Chrome OS Flex.</a:t>
            </a:r>
            <a:endParaRPr sz="1200">
              <a:latin typeface="Ubuntu"/>
              <a:ea typeface="Ubuntu"/>
              <a:cs typeface="Ubuntu"/>
              <a:sym typeface="Ubuntu"/>
            </a:endParaRPr>
          </a:p>
        </p:txBody>
      </p:sp>
      <p:pic>
        <p:nvPicPr>
          <p:cNvPr id="945" name="Google Shape;945;p42"/>
          <p:cNvPicPr preferRelativeResize="0"/>
          <p:nvPr/>
        </p:nvPicPr>
        <p:blipFill>
          <a:blip r:embed="rId7">
            <a:alphaModFix/>
          </a:blip>
          <a:stretch>
            <a:fillRect/>
          </a:stretch>
        </p:blipFill>
        <p:spPr>
          <a:xfrm>
            <a:off x="699425" y="2367925"/>
            <a:ext cx="3878700" cy="2181900"/>
          </a:xfrm>
          <a:prstGeom prst="rect">
            <a:avLst/>
          </a:prstGeom>
          <a:noFill/>
          <a:ln cap="flat" cmpd="sng" w="19050">
            <a:solidFill>
              <a:schemeClr val="accent4"/>
            </a:solidFill>
            <a:prstDash val="lgDash"/>
            <a:round/>
            <a:headEnd len="sm" w="sm" type="none"/>
            <a:tailEnd len="sm" w="sm" type="none"/>
          </a:ln>
        </p:spPr>
      </p:pic>
      <p:pic>
        <p:nvPicPr>
          <p:cNvPr id="946" name="Google Shape;946;p42"/>
          <p:cNvPicPr preferRelativeResize="0"/>
          <p:nvPr/>
        </p:nvPicPr>
        <p:blipFill>
          <a:blip r:embed="rId8">
            <a:alphaModFix/>
          </a:blip>
          <a:stretch>
            <a:fillRect/>
          </a:stretch>
        </p:blipFill>
        <p:spPr>
          <a:xfrm>
            <a:off x="4673700" y="2367925"/>
            <a:ext cx="2061000" cy="2327100"/>
          </a:xfrm>
          <a:prstGeom prst="round2DiagRect">
            <a:avLst>
              <a:gd fmla="val 16667" name="adj1"/>
              <a:gd fmla="val 0" name="adj2"/>
            </a:avLst>
          </a:prstGeom>
          <a:noFill/>
          <a:ln cap="flat" cmpd="sng" w="19050">
            <a:solidFill>
              <a:schemeClr val="accent3"/>
            </a:solidFill>
            <a:prstDash val="lgDash"/>
            <a:round/>
            <a:headEnd len="sm" w="sm" type="none"/>
            <a:tailEnd len="sm" w="sm" type="none"/>
          </a:ln>
        </p:spPr>
      </p:pic>
      <p:sp>
        <p:nvSpPr>
          <p:cNvPr id="947" name="Google Shape;947;p42"/>
          <p:cNvSpPr txBox="1"/>
          <p:nvPr/>
        </p:nvSpPr>
        <p:spPr>
          <a:xfrm>
            <a:off x="6830275" y="2367925"/>
            <a:ext cx="1513200" cy="11544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Ubuntu"/>
                <a:ea typeface="Ubuntu"/>
                <a:cs typeface="Ubuntu"/>
                <a:sym typeface="Ubuntu"/>
              </a:rPr>
              <a:t>Tiešām liekas, ka šeit nekā nav, kas savā ziņā ir taisnība, kad paskatamies uz sistēmas atmiņu. Bet, paskatoties attēlā, redzam interesantu ierakstu “Apps un extensions”. Un šis arī ir šīs OS atrisinājums programmatūrai - paplašinājumi no Chrome Web Store</a:t>
            </a:r>
            <a:endParaRPr sz="700">
              <a:latin typeface="Ubuntu"/>
              <a:ea typeface="Ubuntu"/>
              <a:cs typeface="Ubuntu"/>
              <a:sym typeface="Ubuntu"/>
            </a:endParaRPr>
          </a:p>
        </p:txBody>
      </p:sp>
      <p:pic>
        <p:nvPicPr>
          <p:cNvPr id="948" name="Google Shape;948;p42"/>
          <p:cNvPicPr preferRelativeResize="0"/>
          <p:nvPr/>
        </p:nvPicPr>
        <p:blipFill>
          <a:blip r:embed="rId9">
            <a:alphaModFix/>
          </a:blip>
          <a:stretch>
            <a:fillRect/>
          </a:stretch>
        </p:blipFill>
        <p:spPr>
          <a:xfrm>
            <a:off x="6830275" y="3587650"/>
            <a:ext cx="1513200" cy="1107600"/>
          </a:xfrm>
          <a:prstGeom prst="roundRect">
            <a:avLst>
              <a:gd fmla="val 16667" name="adj"/>
            </a:avLst>
          </a:prstGeom>
          <a:noFill/>
          <a:ln cap="flat" cmpd="sng" w="19050">
            <a:solidFill>
              <a:schemeClr val="accent2"/>
            </a:solidFill>
            <a:prstDash val="lgDash"/>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52" name="Shape 952"/>
        <p:cNvGrpSpPr/>
        <p:nvPr/>
      </p:nvGrpSpPr>
      <p:grpSpPr>
        <a:xfrm>
          <a:off x="0" y="0"/>
          <a:ext cx="0" cy="0"/>
          <a:chOff x="0" y="0"/>
          <a:chExt cx="0" cy="0"/>
        </a:xfrm>
      </p:grpSpPr>
      <p:sp>
        <p:nvSpPr>
          <p:cNvPr id="953" name="Google Shape;953;p43"/>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2. Programmatūra</a:t>
            </a:r>
            <a:endParaRPr b="1">
              <a:solidFill>
                <a:schemeClr val="accent4"/>
              </a:solidFill>
            </a:endParaRPr>
          </a:p>
        </p:txBody>
      </p:sp>
      <p:sp>
        <p:nvSpPr>
          <p:cNvPr id="954" name="Google Shape;954;p43">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958" name="Google Shape;958;p43">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959" name="Google Shape;959;p43">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960" name="Google Shape;960;p43">
            <a:hlinkClick action="ppaction://hlinksldjump" r:id="rId5"/>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962" name="Google Shape;962;p43">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4" name="Google Shape;964;p43"/>
          <p:cNvPicPr preferRelativeResize="0"/>
          <p:nvPr/>
        </p:nvPicPr>
        <p:blipFill>
          <a:blip r:embed="rId7">
            <a:alphaModFix/>
          </a:blip>
          <a:stretch>
            <a:fillRect/>
          </a:stretch>
        </p:blipFill>
        <p:spPr>
          <a:xfrm>
            <a:off x="3985650" y="1199425"/>
            <a:ext cx="1348500" cy="2406000"/>
          </a:xfrm>
          <a:prstGeom prst="roundRect">
            <a:avLst>
              <a:gd fmla="val 16667" name="adj"/>
            </a:avLst>
          </a:prstGeom>
          <a:noFill/>
          <a:ln cap="flat" cmpd="sng" w="19050">
            <a:solidFill>
              <a:schemeClr val="accent1"/>
            </a:solidFill>
            <a:prstDash val="lgDash"/>
            <a:round/>
            <a:headEnd len="sm" w="sm" type="none"/>
            <a:tailEnd len="sm" w="sm" type="none"/>
          </a:ln>
        </p:spPr>
      </p:pic>
      <p:sp>
        <p:nvSpPr>
          <p:cNvPr id="965" name="Google Shape;965;p43"/>
          <p:cNvSpPr/>
          <p:nvPr/>
        </p:nvSpPr>
        <p:spPr>
          <a:xfrm>
            <a:off x="4013583" y="2434826"/>
            <a:ext cx="1273500" cy="99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txBox="1"/>
          <p:nvPr/>
        </p:nvSpPr>
        <p:spPr>
          <a:xfrm>
            <a:off x="2611650" y="3822125"/>
            <a:ext cx="2434200" cy="9543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Šis ir iespējams pateicoties Microsoft Outlook paplašinājumam Chrome Web Store ar kuru varam apskatīties ēpastus. Praktiskāk tomēr būs izmantot Gmail, kam ir tik pat viegla piekļuve kā jau Chrome OS Flex lietotājam.</a:t>
            </a:r>
            <a:r>
              <a:rPr lang="en" sz="500">
                <a:latin typeface="Ubuntu"/>
                <a:ea typeface="Ubuntu"/>
                <a:cs typeface="Ubuntu"/>
                <a:sym typeface="Ubuntu"/>
              </a:rPr>
              <a:t>(šis solis bija izlaižams taču nevēlējos tik daudz no darba apiet un izlaist OS izvēles dēļ, jo nezināju kamā iekulšos.)</a:t>
            </a:r>
            <a:endParaRPr sz="500">
              <a:latin typeface="Ubuntu"/>
              <a:ea typeface="Ubuntu"/>
              <a:cs typeface="Ubuntu"/>
              <a:sym typeface="Ubuntu"/>
            </a:endParaRPr>
          </a:p>
        </p:txBody>
      </p:sp>
      <p:sp>
        <p:nvSpPr>
          <p:cNvPr id="967" name="Google Shape;967;p43"/>
          <p:cNvSpPr txBox="1"/>
          <p:nvPr/>
        </p:nvSpPr>
        <p:spPr>
          <a:xfrm>
            <a:off x="903100" y="3764975"/>
            <a:ext cx="1340700" cy="1169700"/>
          </a:xfrm>
          <a:prstGeom prst="rect">
            <a:avLst/>
          </a:prstGeom>
          <a:noFill/>
          <a:ln cap="flat" cmpd="sng" w="19050">
            <a:solidFill>
              <a:schemeClr val="accent4"/>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Lai gan paša google iebūvētais video player ir tīri sakarīgs(tomēr uz YouTube balstīts) caur Chrome Web Store ir iespējams ielādēt arī VLC Media Player kā redzams paplašinājumu sarakstā.</a:t>
            </a:r>
            <a:endParaRPr sz="500">
              <a:latin typeface="Ubuntu"/>
              <a:ea typeface="Ubuntu"/>
              <a:cs typeface="Ubuntu"/>
              <a:sym typeface="Ubuntu"/>
            </a:endParaRPr>
          </a:p>
        </p:txBody>
      </p:sp>
      <p:pic>
        <p:nvPicPr>
          <p:cNvPr id="968" name="Google Shape;968;p43"/>
          <p:cNvPicPr preferRelativeResize="0"/>
          <p:nvPr/>
        </p:nvPicPr>
        <p:blipFill>
          <a:blip r:embed="rId8">
            <a:alphaModFix/>
          </a:blip>
          <a:stretch>
            <a:fillRect/>
          </a:stretch>
        </p:blipFill>
        <p:spPr>
          <a:xfrm>
            <a:off x="5413700" y="3104850"/>
            <a:ext cx="2851125" cy="1886250"/>
          </a:xfrm>
          <a:prstGeom prst="rect">
            <a:avLst/>
          </a:prstGeom>
          <a:noFill/>
          <a:ln cap="flat" cmpd="sng" w="19050">
            <a:solidFill>
              <a:schemeClr val="accent2"/>
            </a:solidFill>
            <a:prstDash val="lgDash"/>
            <a:round/>
            <a:headEnd len="sm" w="sm" type="none"/>
            <a:tailEnd len="sm" w="sm" type="none"/>
          </a:ln>
        </p:spPr>
      </p:pic>
      <p:pic>
        <p:nvPicPr>
          <p:cNvPr id="969" name="Google Shape;969;p43"/>
          <p:cNvPicPr preferRelativeResize="0"/>
          <p:nvPr/>
        </p:nvPicPr>
        <p:blipFill>
          <a:blip r:embed="rId9">
            <a:alphaModFix/>
          </a:blip>
          <a:stretch>
            <a:fillRect/>
          </a:stretch>
        </p:blipFill>
        <p:spPr>
          <a:xfrm>
            <a:off x="891075" y="1199435"/>
            <a:ext cx="3003000" cy="2488500"/>
          </a:xfrm>
          <a:prstGeom prst="roundRect">
            <a:avLst>
              <a:gd fmla="val 16667" name="adj"/>
            </a:avLst>
          </a:prstGeom>
          <a:noFill/>
          <a:ln cap="flat" cmpd="sng" w="19050">
            <a:solidFill>
              <a:schemeClr val="accent3"/>
            </a:solidFill>
            <a:prstDash val="lgDash"/>
            <a:round/>
            <a:headEnd len="sm" w="sm" type="none"/>
            <a:tailEnd len="sm" w="sm" type="none"/>
          </a:ln>
        </p:spPr>
      </p:pic>
      <p:sp>
        <p:nvSpPr>
          <p:cNvPr id="970" name="Google Shape;970;p43"/>
          <p:cNvSpPr txBox="1"/>
          <p:nvPr/>
        </p:nvSpPr>
        <p:spPr>
          <a:xfrm>
            <a:off x="5425725" y="1707450"/>
            <a:ext cx="2839200" cy="1154400"/>
          </a:xfrm>
          <a:prstGeom prst="rect">
            <a:avLst/>
          </a:prstGeom>
          <a:noFill/>
          <a:ln cap="flat" cmpd="sng" w="19050">
            <a:solidFill>
              <a:schemeClr val="accent2"/>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Liekas smieklīgi niecīga attēlu apstrādes programma, bet diemžēl ar to ir jāpietiek ja lieto Chrome OS Flex…. Varbūt tikai bišķīt mānos, jo kā jau minēju - ir online vides. Mūsdienās ir diez gan spēcīgas online vides, kuras var izmantot ne tikai šīs programmas vietā, bet arī citu. Piemēram, “photopea” vai “pixlr”.</a:t>
            </a:r>
            <a:endParaRPr sz="900">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74" name="Shape 974"/>
        <p:cNvGrpSpPr/>
        <p:nvPr/>
      </p:nvGrpSpPr>
      <p:grpSpPr>
        <a:xfrm>
          <a:off x="0" y="0"/>
          <a:ext cx="0" cy="0"/>
          <a:chOff x="0" y="0"/>
          <a:chExt cx="0" cy="0"/>
        </a:xfrm>
      </p:grpSpPr>
      <p:sp>
        <p:nvSpPr>
          <p:cNvPr id="975" name="Google Shape;975;p44"/>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2. Programmatūra</a:t>
            </a:r>
            <a:endParaRPr b="1">
              <a:solidFill>
                <a:schemeClr val="accent4"/>
              </a:solidFill>
            </a:endParaRPr>
          </a:p>
        </p:txBody>
      </p:sp>
      <p:sp>
        <p:nvSpPr>
          <p:cNvPr id="976" name="Google Shape;976;p44">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a:hlinkClick action="ppaction://hlinksldjump" r:id="rId4"/>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a:hlinkClick action="ppaction://hlinksldjump" r:id="rId5"/>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981" name="Google Shape;981;p44">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44"/>
          <p:cNvPicPr preferRelativeResize="0"/>
          <p:nvPr/>
        </p:nvPicPr>
        <p:blipFill>
          <a:blip r:embed="rId6">
            <a:alphaModFix/>
          </a:blip>
          <a:stretch>
            <a:fillRect/>
          </a:stretch>
        </p:blipFill>
        <p:spPr>
          <a:xfrm>
            <a:off x="877224" y="1165114"/>
            <a:ext cx="3179849" cy="791650"/>
          </a:xfrm>
          <a:prstGeom prst="rect">
            <a:avLst/>
          </a:prstGeom>
          <a:noFill/>
          <a:ln cap="flat" cmpd="sng" w="19050">
            <a:solidFill>
              <a:schemeClr val="accent1"/>
            </a:solidFill>
            <a:prstDash val="lgDash"/>
            <a:round/>
            <a:headEnd len="sm" w="sm" type="none"/>
            <a:tailEnd len="sm" w="sm" type="none"/>
          </a:ln>
        </p:spPr>
      </p:pic>
      <p:pic>
        <p:nvPicPr>
          <p:cNvPr id="984" name="Google Shape;984;p44"/>
          <p:cNvPicPr preferRelativeResize="0"/>
          <p:nvPr/>
        </p:nvPicPr>
        <p:blipFill>
          <a:blip r:embed="rId7">
            <a:alphaModFix/>
          </a:blip>
          <a:stretch>
            <a:fillRect/>
          </a:stretch>
        </p:blipFill>
        <p:spPr>
          <a:xfrm>
            <a:off x="4202275" y="1165127"/>
            <a:ext cx="3926217" cy="2791149"/>
          </a:xfrm>
          <a:prstGeom prst="rect">
            <a:avLst/>
          </a:prstGeom>
          <a:noFill/>
          <a:ln cap="flat" cmpd="sng" w="19050">
            <a:solidFill>
              <a:schemeClr val="accent1"/>
            </a:solidFill>
            <a:prstDash val="lgDash"/>
            <a:round/>
            <a:headEnd len="sm" w="sm" type="none"/>
            <a:tailEnd len="sm" w="sm" type="none"/>
          </a:ln>
        </p:spPr>
      </p:pic>
      <p:sp>
        <p:nvSpPr>
          <p:cNvPr id="985" name="Google Shape;985;p44"/>
          <p:cNvSpPr txBox="1"/>
          <p:nvPr/>
        </p:nvSpPr>
        <p:spPr>
          <a:xfrm>
            <a:off x="877225" y="2074650"/>
            <a:ext cx="3222000" cy="10467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Liekas smieklīgi - Tu vari slēpties, bet Zoom vienmēr Tevi atradīs, no Zoom nav iespējams izbēgt, pat OS kurā nav programmu!</a:t>
            </a:r>
            <a:endParaRPr>
              <a:latin typeface="Ubuntu"/>
              <a:ea typeface="Ubuntu"/>
              <a:cs typeface="Ubuntu"/>
              <a:sym typeface="Ubuntu"/>
            </a:endParaRPr>
          </a:p>
        </p:txBody>
      </p:sp>
      <p:sp>
        <p:nvSpPr>
          <p:cNvPr id="986" name="Google Shape;986;p44"/>
          <p:cNvSpPr txBox="1"/>
          <p:nvPr/>
        </p:nvSpPr>
        <p:spPr>
          <a:xfrm>
            <a:off x="896050" y="3203225"/>
            <a:ext cx="3222000" cy="15855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Ubuntu"/>
                <a:ea typeface="Ubuntu"/>
                <a:cs typeface="Ubuntu"/>
                <a:sym typeface="Ubuntu"/>
              </a:rPr>
              <a:t>Kā jau tas ir google ir, protams, alternatīve pat ja kaut kā izdotos aizbēgt no tā Zoom. Google ir arī Google Classroom un Google Meet, kas pat varbūt ir labāk nekā Zoom un nekas nav jāinstalē, jo tas ir jau iebūvēts Chrome pārlūkā līdzās ar google kontu.</a:t>
            </a:r>
            <a:endParaRPr sz="1300">
              <a:latin typeface="Ubuntu"/>
              <a:ea typeface="Ubuntu"/>
              <a:cs typeface="Ubuntu"/>
              <a:sym typeface="Ubuntu"/>
            </a:endParaRPr>
          </a:p>
        </p:txBody>
      </p:sp>
      <p:pic>
        <p:nvPicPr>
          <p:cNvPr id="987" name="Google Shape;987;p44"/>
          <p:cNvPicPr preferRelativeResize="0"/>
          <p:nvPr/>
        </p:nvPicPr>
        <p:blipFill>
          <a:blip r:embed="rId8">
            <a:alphaModFix/>
          </a:blip>
          <a:stretch>
            <a:fillRect/>
          </a:stretch>
        </p:blipFill>
        <p:spPr>
          <a:xfrm>
            <a:off x="4791236" y="4011825"/>
            <a:ext cx="2748300" cy="744900"/>
          </a:xfrm>
          <a:prstGeom prst="roundRect">
            <a:avLst>
              <a:gd fmla="val 16667" name="adj"/>
            </a:avLst>
          </a:prstGeom>
          <a:noFill/>
          <a:ln cap="flat" cmpd="sng" w="19050">
            <a:solidFill>
              <a:schemeClr val="accent4"/>
            </a:solidFill>
            <a:prstDash val="lgDash"/>
            <a:round/>
            <a:headEnd len="sm" w="sm" type="none"/>
            <a:tailEnd len="sm" w="sm" type="none"/>
          </a:ln>
        </p:spPr>
      </p:pic>
      <p:sp>
        <p:nvSpPr>
          <p:cNvPr id="988" name="Google Shape;988;p44">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a:hlinkClick action="ppaction://hlinksldjump" r:id="rId9"/>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a:hlinkClick action="ppaction://hlinksldjump" r:id="rId10"/>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992" name="Google Shape;992;p44">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993" name="Google Shape;993;p44">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97" name="Shape 997"/>
        <p:cNvGrpSpPr/>
        <p:nvPr/>
      </p:nvGrpSpPr>
      <p:grpSpPr>
        <a:xfrm>
          <a:off x="0" y="0"/>
          <a:ext cx="0" cy="0"/>
          <a:chOff x="0" y="0"/>
          <a:chExt cx="0" cy="0"/>
        </a:xfrm>
      </p:grpSpPr>
      <p:sp>
        <p:nvSpPr>
          <p:cNvPr id="998" name="Google Shape;998;p45"/>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2. Programmatūra(Biroja pakete)</a:t>
            </a:r>
            <a:endParaRPr b="1">
              <a:solidFill>
                <a:schemeClr val="accent4"/>
              </a:solidFill>
            </a:endParaRPr>
          </a:p>
        </p:txBody>
      </p:sp>
      <p:sp>
        <p:nvSpPr>
          <p:cNvPr id="999" name="Google Shape;999;p45">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a:hlinkClick action="ppaction://hlinksldjump" r:id="rId4"/>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a:hlinkClick action="ppaction://hlinksldjump" r:id="rId5"/>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004" name="Google Shape;1004;p45">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a:hlinkClick action="ppaction://hlinksldjump" r:id="rId6"/>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a:hlinkClick action="ppaction://hlinksldjump" r:id="rId7"/>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010" name="Google Shape;1010;p45">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011" name="Google Shape;1011;p45">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012" name="Google Shape;1012;p45"/>
          <p:cNvSpPr txBox="1"/>
          <p:nvPr/>
        </p:nvSpPr>
        <p:spPr>
          <a:xfrm>
            <a:off x="1072450" y="1220600"/>
            <a:ext cx="7192500" cy="738900"/>
          </a:xfrm>
          <a:prstGeom prst="rect">
            <a:avLst/>
          </a:prstGeom>
          <a:noFill/>
          <a:ln cap="flat" cmpd="sng" w="19050">
            <a:solidFill>
              <a:schemeClr val="accent2"/>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Šeit ir jāatzīst, ka šo nav iespējams apiet, tas nav iespējams ieinstalēt LibreOffice vai OpenOffice vai ko tamlīdzīgu, bet vai tiešām vajag? Droši varam nebēdāt, jo nevajag! Google ir lieliski visu izdomājuši un savā pārlūkā caur Chrome Web Store ir iespējams ielādēt jebkādu alternatīvu Microsoft produktam. Kā jūs domājat es uzrakstīju šo darbu? Protams, ka uz Chrome OS Flex un Google prezentācijas programmā - Google Slides.</a:t>
            </a:r>
            <a:endParaRPr sz="900">
              <a:latin typeface="Ubuntu"/>
              <a:ea typeface="Ubuntu"/>
              <a:cs typeface="Ubuntu"/>
              <a:sym typeface="Ubuntu"/>
            </a:endParaRPr>
          </a:p>
        </p:txBody>
      </p:sp>
      <p:pic>
        <p:nvPicPr>
          <p:cNvPr id="1013" name="Google Shape;1013;p45"/>
          <p:cNvPicPr preferRelativeResize="0"/>
          <p:nvPr/>
        </p:nvPicPr>
        <p:blipFill>
          <a:blip r:embed="rId8">
            <a:alphaModFix/>
          </a:blip>
          <a:stretch>
            <a:fillRect/>
          </a:stretch>
        </p:blipFill>
        <p:spPr>
          <a:xfrm>
            <a:off x="1072450" y="2046100"/>
            <a:ext cx="3929402" cy="2070000"/>
          </a:xfrm>
          <a:prstGeom prst="rect">
            <a:avLst/>
          </a:prstGeom>
          <a:noFill/>
          <a:ln cap="flat" cmpd="sng" w="19050">
            <a:solidFill>
              <a:schemeClr val="accent3"/>
            </a:solidFill>
            <a:prstDash val="lgDash"/>
            <a:round/>
            <a:headEnd len="sm" w="sm" type="none"/>
            <a:tailEnd len="sm" w="sm" type="none"/>
          </a:ln>
        </p:spPr>
      </p:pic>
      <p:pic>
        <p:nvPicPr>
          <p:cNvPr id="1014" name="Google Shape;1014;p45"/>
          <p:cNvPicPr preferRelativeResize="0"/>
          <p:nvPr/>
        </p:nvPicPr>
        <p:blipFill>
          <a:blip r:embed="rId9">
            <a:alphaModFix/>
          </a:blip>
          <a:stretch>
            <a:fillRect/>
          </a:stretch>
        </p:blipFill>
        <p:spPr>
          <a:xfrm>
            <a:off x="1072450" y="4202700"/>
            <a:ext cx="2703900" cy="722700"/>
          </a:xfrm>
          <a:prstGeom prst="roundRect">
            <a:avLst>
              <a:gd fmla="val 16667" name="adj"/>
            </a:avLst>
          </a:prstGeom>
          <a:noFill/>
          <a:ln cap="flat" cmpd="sng" w="19050">
            <a:solidFill>
              <a:schemeClr val="accent4"/>
            </a:solidFill>
            <a:prstDash val="lgDash"/>
            <a:round/>
            <a:headEnd len="sm" w="sm" type="none"/>
            <a:tailEnd len="sm" w="sm" type="none"/>
          </a:ln>
        </p:spPr>
      </p:pic>
      <p:sp>
        <p:nvSpPr>
          <p:cNvPr id="1015" name="Google Shape;1015;p45"/>
          <p:cNvSpPr txBox="1"/>
          <p:nvPr/>
        </p:nvSpPr>
        <p:spPr>
          <a:xfrm>
            <a:off x="5094100" y="2046100"/>
            <a:ext cx="3171000" cy="11082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Smieklīgi gan ir tas, ka ja jūs negribat samierināties ar to, ka jālieto Google produkts Google vidē, tad laikam no mīļā Microsoft nav jāatvadās, jo tomēr mums ir pieeja internetam, un līdz ar to Office365, bet ja paskatamies mūsu mīļajā Chrome Web Store ieraudzīsim šo…</a:t>
            </a:r>
            <a:endParaRPr sz="1000">
              <a:latin typeface="Ubuntu"/>
              <a:ea typeface="Ubuntu"/>
              <a:cs typeface="Ubuntu"/>
              <a:sym typeface="Ubuntu"/>
            </a:endParaRPr>
          </a:p>
        </p:txBody>
      </p:sp>
      <p:pic>
        <p:nvPicPr>
          <p:cNvPr id="1016" name="Google Shape;1016;p45"/>
          <p:cNvPicPr preferRelativeResize="0"/>
          <p:nvPr/>
        </p:nvPicPr>
        <p:blipFill>
          <a:blip r:embed="rId10">
            <a:alphaModFix/>
          </a:blip>
          <a:stretch>
            <a:fillRect/>
          </a:stretch>
        </p:blipFill>
        <p:spPr>
          <a:xfrm>
            <a:off x="6758199" y="3229663"/>
            <a:ext cx="1506900" cy="961800"/>
          </a:xfrm>
          <a:prstGeom prst="roundRect">
            <a:avLst>
              <a:gd fmla="val 16667" name="adj"/>
            </a:avLst>
          </a:prstGeom>
          <a:noFill/>
          <a:ln cap="flat" cmpd="sng" w="19050">
            <a:solidFill>
              <a:schemeClr val="accent1"/>
            </a:solidFill>
            <a:prstDash val="lgDash"/>
            <a:round/>
            <a:headEnd len="sm" w="sm" type="none"/>
            <a:tailEnd len="sm" w="sm" type="none"/>
          </a:ln>
        </p:spPr>
      </p:pic>
      <p:sp>
        <p:nvSpPr>
          <p:cNvPr id="1017" name="Google Shape;1017;p45"/>
          <p:cNvSpPr txBox="1"/>
          <p:nvPr/>
        </p:nvSpPr>
        <p:spPr>
          <a:xfrm>
            <a:off x="5235175" y="3240900"/>
            <a:ext cx="1204200" cy="9234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Šoreiz gan nevajag sapriecāties, jo viss ko dabūsi ir poga, kas Tevi novirza uz iepriekš minēto Office365</a:t>
            </a:r>
            <a:endParaRPr sz="800">
              <a:latin typeface="Ubuntu"/>
              <a:ea typeface="Ubuntu"/>
              <a:cs typeface="Ubuntu"/>
              <a:sym typeface="Ubuntu"/>
            </a:endParaRPr>
          </a:p>
        </p:txBody>
      </p:sp>
      <p:pic>
        <p:nvPicPr>
          <p:cNvPr id="1018" name="Google Shape;1018;p45"/>
          <p:cNvPicPr preferRelativeResize="0"/>
          <p:nvPr/>
        </p:nvPicPr>
        <p:blipFill>
          <a:blip r:embed="rId11">
            <a:alphaModFix/>
          </a:blip>
          <a:stretch>
            <a:fillRect/>
          </a:stretch>
        </p:blipFill>
        <p:spPr>
          <a:xfrm>
            <a:off x="3878325" y="4266847"/>
            <a:ext cx="3696900" cy="236700"/>
          </a:xfrm>
          <a:prstGeom prst="roundRect">
            <a:avLst>
              <a:gd fmla="val 16667" name="adj"/>
            </a:avLst>
          </a:prstGeom>
          <a:noFill/>
          <a:ln cap="flat" cmpd="sng" w="19050">
            <a:solidFill>
              <a:schemeClr val="accent4"/>
            </a:solidFill>
            <a:prstDash val="dashDot"/>
            <a:round/>
            <a:headEnd len="sm" w="sm" type="none"/>
            <a:tailEnd len="sm" w="sm" type="none"/>
          </a:ln>
        </p:spPr>
      </p:pic>
      <p:sp>
        <p:nvSpPr>
          <p:cNvPr id="1019" name="Google Shape;1019;p45"/>
          <p:cNvSpPr txBox="1"/>
          <p:nvPr/>
        </p:nvSpPr>
        <p:spPr>
          <a:xfrm>
            <a:off x="3894675" y="4593175"/>
            <a:ext cx="4370400" cy="431100"/>
          </a:xfrm>
          <a:prstGeom prst="rect">
            <a:avLst/>
          </a:prstGeom>
          <a:noFill/>
          <a:ln cap="flat" cmpd="sng" w="19050">
            <a:solidFill>
              <a:schemeClr val="accent2"/>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Vēlos arī pieminēt šī eksistenci, kas piedāvā lielu daudzumu paplašinājumu tieši priekš Google Workspace, kas atvieglo dzīvi tiem, kuri vēlās lietot Slides, Docs, Sheets u.c.</a:t>
            </a:r>
            <a:endParaRPr sz="800">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23" name="Shape 1023"/>
        <p:cNvGrpSpPr/>
        <p:nvPr/>
      </p:nvGrpSpPr>
      <p:grpSpPr>
        <a:xfrm>
          <a:off x="0" y="0"/>
          <a:ext cx="0" cy="0"/>
          <a:chOff x="0" y="0"/>
          <a:chExt cx="0" cy="0"/>
        </a:xfrm>
      </p:grpSpPr>
      <p:sp>
        <p:nvSpPr>
          <p:cNvPr id="1024" name="Google Shape;1024;p46"/>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accent4"/>
                </a:solidFill>
              </a:rPr>
              <a:t>2. Programmatūra(Spēle)</a:t>
            </a:r>
            <a:endParaRPr b="1" sz="2700">
              <a:solidFill>
                <a:schemeClr val="accent4"/>
              </a:solidFill>
            </a:endParaRPr>
          </a:p>
        </p:txBody>
      </p:sp>
      <p:sp>
        <p:nvSpPr>
          <p:cNvPr id="1025" name="Google Shape;1025;p46">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a:hlinkClick action="ppaction://hlinksldjump" r:id="rId4"/>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a:hlinkClick action="ppaction://hlinksldjump" r:id="rId5"/>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030" name="Google Shape;1030;p46">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a:hlinkClick action="ppaction://hlinksldjump" r:id="rId6"/>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a:hlinkClick action="ppaction://hlinksldjump" r:id="rId7"/>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036" name="Google Shape;1036;p46">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037" name="Google Shape;1037;p46">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038" name="Google Shape;1038;p46"/>
          <p:cNvSpPr txBox="1"/>
          <p:nvPr/>
        </p:nvSpPr>
        <p:spPr>
          <a:xfrm>
            <a:off x="917225" y="1164175"/>
            <a:ext cx="7110000" cy="4926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Gamers look away!🫣 Šī OS diemžēl noteikti nav priekš jums, bet nav tā, ka vispār neko nevar spēlēt. Varam no Chrome Web Store instalēt jebkādu vienkāršu spēli, kas ir piedāvājumā. Šoreiz tā būs Cut the Rope.</a:t>
            </a:r>
            <a:endParaRPr sz="1000">
              <a:latin typeface="Ubuntu"/>
              <a:ea typeface="Ubuntu"/>
              <a:cs typeface="Ubuntu"/>
              <a:sym typeface="Ubuntu"/>
            </a:endParaRPr>
          </a:p>
        </p:txBody>
      </p:sp>
      <p:pic>
        <p:nvPicPr>
          <p:cNvPr id="1039" name="Google Shape;1039;p46"/>
          <p:cNvPicPr preferRelativeResize="0"/>
          <p:nvPr/>
        </p:nvPicPr>
        <p:blipFill>
          <a:blip r:embed="rId8">
            <a:alphaModFix/>
          </a:blip>
          <a:stretch>
            <a:fillRect/>
          </a:stretch>
        </p:blipFill>
        <p:spPr>
          <a:xfrm>
            <a:off x="917225" y="1801625"/>
            <a:ext cx="3409800" cy="2168700"/>
          </a:xfrm>
          <a:prstGeom prst="roundRect">
            <a:avLst>
              <a:gd fmla="val 16667" name="adj"/>
            </a:avLst>
          </a:prstGeom>
          <a:noFill/>
          <a:ln cap="flat" cmpd="sng" w="19050">
            <a:solidFill>
              <a:schemeClr val="accent1"/>
            </a:solidFill>
            <a:prstDash val="lgDash"/>
            <a:round/>
            <a:headEnd len="sm" w="sm" type="none"/>
            <a:tailEnd len="sm" w="sm" type="none"/>
          </a:ln>
        </p:spPr>
      </p:pic>
      <p:sp>
        <p:nvSpPr>
          <p:cNvPr id="1040" name="Google Shape;1040;p46"/>
          <p:cNvSpPr txBox="1"/>
          <p:nvPr/>
        </p:nvSpPr>
        <p:spPr>
          <a:xfrm>
            <a:off x="4430900" y="1855600"/>
            <a:ext cx="3584700" cy="1108200"/>
          </a:xfrm>
          <a:prstGeom prst="rect">
            <a:avLst/>
          </a:prstGeom>
          <a:noFill/>
          <a:ln cap="flat" cmpd="sng" w="19050">
            <a:solidFill>
              <a:schemeClr val="accent2"/>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Viss nav tik slikti ja neesi parāk liels AAA spēļu cienītājs. Mūsdienās daudz spēles arī ir iespējams spēlēt online. Gan Tetris, gan Chess, gan Pokemon Showdown u.c. Izvēles, protams, nav krietni daudz, bet diemžēl šī OS nav domāta spēlēm un tā ir skarbā realitāte ar kuru jāsadzīvo šīs OS lietotājiem.</a:t>
            </a:r>
            <a:endParaRPr sz="1000">
              <a:latin typeface="Ubuntu"/>
              <a:ea typeface="Ubuntu"/>
              <a:cs typeface="Ubuntu"/>
              <a:sym typeface="Ubuntu"/>
            </a:endParaRPr>
          </a:p>
        </p:txBody>
      </p:sp>
      <p:pic>
        <p:nvPicPr>
          <p:cNvPr id="1041" name="Google Shape;1041;p46"/>
          <p:cNvPicPr preferRelativeResize="0"/>
          <p:nvPr/>
        </p:nvPicPr>
        <p:blipFill rotWithShape="1">
          <a:blip r:embed="rId9">
            <a:alphaModFix/>
          </a:blip>
          <a:srcRect b="0" l="0" r="34734" t="0"/>
          <a:stretch/>
        </p:blipFill>
        <p:spPr>
          <a:xfrm>
            <a:off x="4430897" y="3062925"/>
            <a:ext cx="2017800" cy="1315800"/>
          </a:xfrm>
          <a:prstGeom prst="roundRect">
            <a:avLst>
              <a:gd fmla="val 16667" name="adj"/>
            </a:avLst>
          </a:prstGeom>
          <a:noFill/>
          <a:ln cap="flat" cmpd="sng" w="19050">
            <a:solidFill>
              <a:schemeClr val="accent4"/>
            </a:solidFill>
            <a:prstDash val="lgDash"/>
            <a:round/>
            <a:headEnd len="sm" w="sm" type="none"/>
            <a:tailEnd len="sm" w="sm" type="none"/>
          </a:ln>
        </p:spPr>
      </p:pic>
      <p:pic>
        <p:nvPicPr>
          <p:cNvPr id="1042" name="Google Shape;1042;p46"/>
          <p:cNvPicPr preferRelativeResize="0"/>
          <p:nvPr/>
        </p:nvPicPr>
        <p:blipFill>
          <a:blip r:embed="rId10">
            <a:alphaModFix/>
          </a:blip>
          <a:stretch>
            <a:fillRect/>
          </a:stretch>
        </p:blipFill>
        <p:spPr>
          <a:xfrm>
            <a:off x="6510725" y="3062934"/>
            <a:ext cx="1754100" cy="1694100"/>
          </a:xfrm>
          <a:prstGeom prst="round1Rect">
            <a:avLst>
              <a:gd fmla="val 16667" name="adj"/>
            </a:avLst>
          </a:prstGeom>
          <a:noFill/>
          <a:ln cap="flat" cmpd="sng" w="19050">
            <a:solidFill>
              <a:schemeClr val="accent4"/>
            </a:solidFill>
            <a:prstDash val="lgDash"/>
            <a:round/>
            <a:headEnd len="sm" w="sm" type="none"/>
            <a:tailEnd len="sm" w="sm" type="none"/>
          </a:ln>
        </p:spPr>
      </p:pic>
      <p:pic>
        <p:nvPicPr>
          <p:cNvPr id="1043" name="Google Shape;1043;p46"/>
          <p:cNvPicPr preferRelativeResize="0"/>
          <p:nvPr/>
        </p:nvPicPr>
        <p:blipFill>
          <a:blip r:embed="rId11">
            <a:alphaModFix/>
          </a:blip>
          <a:stretch>
            <a:fillRect/>
          </a:stretch>
        </p:blipFill>
        <p:spPr>
          <a:xfrm>
            <a:off x="2694499" y="3794625"/>
            <a:ext cx="1603800" cy="1179300"/>
          </a:xfrm>
          <a:prstGeom prst="roundRect">
            <a:avLst>
              <a:gd fmla="val 16667" name="adj"/>
            </a:avLst>
          </a:prstGeom>
          <a:noFill/>
          <a:ln cap="flat" cmpd="sng" w="19050">
            <a:solidFill>
              <a:schemeClr val="accent1"/>
            </a:solidFill>
            <a:prstDash val="lg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47" name="Shape 1047"/>
        <p:cNvGrpSpPr/>
        <p:nvPr/>
      </p:nvGrpSpPr>
      <p:grpSpPr>
        <a:xfrm>
          <a:off x="0" y="0"/>
          <a:ext cx="0" cy="0"/>
          <a:chOff x="0" y="0"/>
          <a:chExt cx="0" cy="0"/>
        </a:xfrm>
      </p:grpSpPr>
      <p:sp>
        <p:nvSpPr>
          <p:cNvPr id="1048" name="Google Shape;1048;p47"/>
          <p:cNvSpPr txBox="1"/>
          <p:nvPr>
            <p:ph type="title"/>
          </p:nvPr>
        </p:nvSpPr>
        <p:spPr>
          <a:xfrm>
            <a:off x="1540300" y="541113"/>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2. Programmatūra(Programmēšana un Pārlūks)</a:t>
            </a:r>
            <a:endParaRPr b="1" sz="2000">
              <a:solidFill>
                <a:schemeClr val="accent4"/>
              </a:solidFill>
            </a:endParaRPr>
          </a:p>
        </p:txBody>
      </p:sp>
      <p:sp>
        <p:nvSpPr>
          <p:cNvPr id="1049" name="Google Shape;1049;p47">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a:hlinkClick action="ppaction://hlinksldjump" r:id="rId4"/>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a:hlinkClick action="ppaction://hlinksldjump" r:id="rId5"/>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054" name="Google Shape;1054;p47">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a:hlinkClick action="ppaction://hlinksldjump" r:id="rId6"/>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a:hlinkClick action="ppaction://hlinksldjump" r:id="rId7"/>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060" name="Google Shape;1060;p47">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061" name="Google Shape;1061;p47">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062" name="Google Shape;1062;p47"/>
          <p:cNvSpPr txBox="1"/>
          <p:nvPr/>
        </p:nvSpPr>
        <p:spPr>
          <a:xfrm>
            <a:off x="917225" y="1107725"/>
            <a:ext cx="7347600" cy="954300"/>
          </a:xfrm>
          <a:prstGeom prst="rect">
            <a:avLst/>
          </a:prstGeom>
          <a:noFill/>
          <a:ln cap="flat" cmpd="sng" w="19050">
            <a:solidFill>
              <a:schemeClr val="accent4"/>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Visgrūtāk laikam tomēr bija ar programmēšanas vidi un pārlūku. Pareizāk sakot - ar programmēšanas vidi, jo pārlūku dabūt citu ir pilnībā neiespējami uz Chrome OS Flex. Uz Chromebook, kur ir pieejams Google Play Store ir cits stāsts, tur viss ir iespējams, bet uz Flex - nav. Internetā ir pieejamas diez gan daudz online programmēšanas vides ar kompilatoru, tāpēc ja tas apmierina, tad ar to pašam minimumam pietiek, bet nopietnākiem projektiem būs diemžēl jāpārtrauc attiecības ar Chrome OS Flex.</a:t>
            </a:r>
            <a:endParaRPr sz="1000">
              <a:latin typeface="Ubuntu"/>
              <a:ea typeface="Ubuntu"/>
              <a:cs typeface="Ubuntu"/>
              <a:sym typeface="Ubuntu"/>
            </a:endParaRPr>
          </a:p>
        </p:txBody>
      </p:sp>
      <p:pic>
        <p:nvPicPr>
          <p:cNvPr id="1063" name="Google Shape;1063;p47"/>
          <p:cNvPicPr preferRelativeResize="0"/>
          <p:nvPr/>
        </p:nvPicPr>
        <p:blipFill>
          <a:blip r:embed="rId8">
            <a:alphaModFix/>
          </a:blip>
          <a:stretch>
            <a:fillRect/>
          </a:stretch>
        </p:blipFill>
        <p:spPr>
          <a:xfrm>
            <a:off x="2153574" y="2150425"/>
            <a:ext cx="1477500" cy="1093200"/>
          </a:xfrm>
          <a:prstGeom prst="roundRect">
            <a:avLst>
              <a:gd fmla="val 16667" name="adj"/>
            </a:avLst>
          </a:prstGeom>
          <a:noFill/>
          <a:ln cap="flat" cmpd="sng" w="19050">
            <a:solidFill>
              <a:schemeClr val="accent3"/>
            </a:solidFill>
            <a:prstDash val="lgDash"/>
            <a:round/>
            <a:headEnd len="sm" w="sm" type="none"/>
            <a:tailEnd len="sm" w="sm" type="none"/>
          </a:ln>
        </p:spPr>
      </p:pic>
      <p:pic>
        <p:nvPicPr>
          <p:cNvPr id="1064" name="Google Shape;1064;p47"/>
          <p:cNvPicPr preferRelativeResize="0"/>
          <p:nvPr/>
        </p:nvPicPr>
        <p:blipFill>
          <a:blip r:embed="rId9">
            <a:alphaModFix/>
          </a:blip>
          <a:stretch>
            <a:fillRect/>
          </a:stretch>
        </p:blipFill>
        <p:spPr>
          <a:xfrm>
            <a:off x="917228" y="3332025"/>
            <a:ext cx="2713848" cy="1458701"/>
          </a:xfrm>
          <a:prstGeom prst="rect">
            <a:avLst/>
          </a:prstGeom>
          <a:noFill/>
          <a:ln cap="flat" cmpd="sng" w="19050">
            <a:solidFill>
              <a:schemeClr val="accent3"/>
            </a:solidFill>
            <a:prstDash val="lgDash"/>
            <a:round/>
            <a:headEnd len="sm" w="sm" type="none"/>
            <a:tailEnd len="sm" w="sm" type="none"/>
          </a:ln>
        </p:spPr>
      </p:pic>
      <p:pic>
        <p:nvPicPr>
          <p:cNvPr id="1065" name="Google Shape;1065;p47"/>
          <p:cNvPicPr preferRelativeResize="0"/>
          <p:nvPr/>
        </p:nvPicPr>
        <p:blipFill>
          <a:blip r:embed="rId10">
            <a:alphaModFix/>
          </a:blip>
          <a:stretch>
            <a:fillRect/>
          </a:stretch>
        </p:blipFill>
        <p:spPr>
          <a:xfrm>
            <a:off x="3761975" y="2150425"/>
            <a:ext cx="3331800" cy="1790700"/>
          </a:xfrm>
          <a:prstGeom prst="roundRect">
            <a:avLst>
              <a:gd fmla="val 16667" name="adj"/>
            </a:avLst>
          </a:prstGeom>
          <a:noFill/>
          <a:ln cap="flat" cmpd="sng" w="19050">
            <a:solidFill>
              <a:schemeClr val="accent1"/>
            </a:solidFill>
            <a:prstDash val="lgDash"/>
            <a:round/>
            <a:headEnd len="sm" w="sm" type="none"/>
            <a:tailEnd len="sm" w="sm" type="none"/>
          </a:ln>
        </p:spPr>
      </p:pic>
      <p:sp>
        <p:nvSpPr>
          <p:cNvPr id="1066" name="Google Shape;1066;p47"/>
          <p:cNvSpPr txBox="1"/>
          <p:nvPr/>
        </p:nvSpPr>
        <p:spPr>
          <a:xfrm>
            <a:off x="889000" y="2151950"/>
            <a:ext cx="1133700" cy="11082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Ubuntu"/>
                <a:ea typeface="Ubuntu"/>
                <a:cs typeface="Ubuntu"/>
                <a:sym typeface="Ubuntu"/>
              </a:rPr>
              <a:t>Šī HTML/CSS/JS programma(Web Maker) skaitas kā extension bet kā redzams veras caur pārlūku un strādā kā programma. Bet viss strādā un ja ar to kādam pietiek sākumā vai mācoties, tad ir laba opcija, bet pats izvēlētos citu online vidi.</a:t>
            </a:r>
            <a:endParaRPr sz="600">
              <a:latin typeface="Ubuntu"/>
              <a:ea typeface="Ubuntu"/>
              <a:cs typeface="Ubuntu"/>
              <a:sym typeface="Ubuntu"/>
            </a:endParaRPr>
          </a:p>
        </p:txBody>
      </p:sp>
      <p:sp>
        <p:nvSpPr>
          <p:cNvPr id="1067" name="Google Shape;1067;p47"/>
          <p:cNvSpPr txBox="1"/>
          <p:nvPr/>
        </p:nvSpPr>
        <p:spPr>
          <a:xfrm>
            <a:off x="7210775" y="2208400"/>
            <a:ext cx="1054200" cy="26475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Replit ir mana mīļākā “online” vide un šoreiz bija jāņem tā. Tai ir extension, bet atver pašu saiti. Uz windows ir arī ieinstalējama, bet skaitas kā Chrome Extension, taču strādā kā patstāvīga programma. Labi, pietiks prāta jaukšanas, bet laba vide, kur var tiešsaistē ar vairākiem vienlaikus programmēt.</a:t>
            </a:r>
            <a:endParaRPr sz="800">
              <a:latin typeface="Ubuntu"/>
              <a:ea typeface="Ubuntu"/>
              <a:cs typeface="Ubuntu"/>
              <a:sym typeface="Ubuntu"/>
            </a:endParaRPr>
          </a:p>
        </p:txBody>
      </p:sp>
      <p:pic>
        <p:nvPicPr>
          <p:cNvPr id="1068" name="Google Shape;1068;p47"/>
          <p:cNvPicPr preferRelativeResize="0"/>
          <p:nvPr/>
        </p:nvPicPr>
        <p:blipFill>
          <a:blip r:embed="rId11">
            <a:alphaModFix/>
          </a:blip>
          <a:stretch>
            <a:fillRect/>
          </a:stretch>
        </p:blipFill>
        <p:spPr>
          <a:xfrm>
            <a:off x="3811575" y="4503525"/>
            <a:ext cx="3218700" cy="236700"/>
          </a:xfrm>
          <a:prstGeom prst="roundRect">
            <a:avLst>
              <a:gd fmla="val 16667" name="adj"/>
            </a:avLst>
          </a:prstGeom>
          <a:noFill/>
          <a:ln cap="flat" cmpd="sng" w="19050">
            <a:solidFill>
              <a:schemeClr val="accent2"/>
            </a:solidFill>
            <a:prstDash val="lgDash"/>
            <a:round/>
            <a:headEnd len="sm" w="sm" type="none"/>
            <a:tailEnd len="sm" w="sm" type="none"/>
          </a:ln>
        </p:spPr>
      </p:pic>
      <p:sp>
        <p:nvSpPr>
          <p:cNvPr id="1069" name="Google Shape;1069;p47"/>
          <p:cNvSpPr txBox="1"/>
          <p:nvPr/>
        </p:nvSpPr>
        <p:spPr>
          <a:xfrm>
            <a:off x="3859400" y="4028725"/>
            <a:ext cx="31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Online vides, kuras ļoti labi var izmantot savā, vajadzībām.</a:t>
            </a:r>
            <a:r>
              <a:rPr lang="en" sz="400">
                <a:latin typeface="Ubuntu"/>
                <a:ea typeface="Ubuntu"/>
                <a:cs typeface="Ubuntu"/>
                <a:sym typeface="Ubuntu"/>
              </a:rPr>
              <a:t>(īpaši ja kāds vislaik aizmirs uzstādīt kompilatoru VSC)</a:t>
            </a:r>
            <a:endParaRPr sz="400">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73" name="Shape 1073"/>
        <p:cNvGrpSpPr/>
        <p:nvPr/>
      </p:nvGrpSpPr>
      <p:grpSpPr>
        <a:xfrm>
          <a:off x="0" y="0"/>
          <a:ext cx="0" cy="0"/>
          <a:chOff x="0" y="0"/>
          <a:chExt cx="0" cy="0"/>
        </a:xfrm>
      </p:grpSpPr>
      <p:sp>
        <p:nvSpPr>
          <p:cNvPr id="1074" name="Google Shape;1074;p48">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txBox="1"/>
          <p:nvPr>
            <p:ph idx="2" type="title"/>
          </p:nvPr>
        </p:nvSpPr>
        <p:spPr>
          <a:xfrm>
            <a:off x="1540300" y="540362"/>
            <a:ext cx="51762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Kopsavilkums</a:t>
            </a:r>
            <a:endParaRPr/>
          </a:p>
        </p:txBody>
      </p:sp>
      <p:sp>
        <p:nvSpPr>
          <p:cNvPr id="1077" name="Google Shape;1077;p48"/>
          <p:cNvSpPr txBox="1"/>
          <p:nvPr>
            <p:ph idx="4294967295" type="subTitle"/>
          </p:nvPr>
        </p:nvSpPr>
        <p:spPr>
          <a:xfrm>
            <a:off x="704850" y="1133475"/>
            <a:ext cx="7718400" cy="38607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1"/>
              </a:buClr>
              <a:buSzPts val="1600"/>
              <a:buFont typeface="Livvic"/>
              <a:buChar char="●"/>
            </a:pPr>
            <a:r>
              <a:rPr lang="en" sz="1400"/>
              <a:t>Chrome OS Flex ir diez gan interesants koncepts un es pat teiktu, ka tas ir diez gan labs. Nevar teikt, ka tas ir ideāls, jo kā jau apsriedām - ir daudz opciju, kuru mums nav pieejamu. Taču, Flex ideāli spēj pildīt savu darbu, to, kam tas ir domāts un viņš to dara diez gan ātri, saprotami un lietotājam patīkamā, nesarežģītā veidā.</a:t>
            </a:r>
            <a:endParaRPr sz="1400"/>
          </a:p>
          <a:p>
            <a:pPr indent="-317500" lvl="0" marL="457200" marR="0" rtl="0" algn="l">
              <a:lnSpc>
                <a:spcPct val="100000"/>
              </a:lnSpc>
              <a:spcBef>
                <a:spcPts val="0"/>
              </a:spcBef>
              <a:spcAft>
                <a:spcPts val="0"/>
              </a:spcAft>
              <a:buClr>
                <a:schemeClr val="accent3"/>
              </a:buClr>
              <a:buSzPts val="1400"/>
              <a:buFont typeface="Livvic"/>
              <a:buChar char="●"/>
            </a:pPr>
            <a:r>
              <a:rPr lang="en" sz="1400"/>
              <a:t>Chrome OS Flex ir ļoti kompakta, tā neaizņem daudz atmiņas un instalācijas process ir ļoti vienkāršs. Tevi ved pastaigā caur instalāciju un nekas nesaprotams pa ceļam negadās. OS ir ļoti pielāgojama lietotājam. Viena no pirmajām lietām, ko tā Tev prasa ir vai Tu vēlies lietot light mode vai dark mode pēc noklusējuma.</a:t>
            </a:r>
            <a:endParaRPr sz="1400"/>
          </a:p>
          <a:p>
            <a:pPr indent="-317500" lvl="0" marL="457200" marR="0" rtl="0" algn="l">
              <a:lnSpc>
                <a:spcPct val="100000"/>
              </a:lnSpc>
              <a:spcBef>
                <a:spcPts val="0"/>
              </a:spcBef>
              <a:spcAft>
                <a:spcPts val="0"/>
              </a:spcAft>
              <a:buClr>
                <a:schemeClr val="accent4"/>
              </a:buClr>
              <a:buSzPts val="1400"/>
              <a:buFont typeface="Livvic"/>
              <a:buChar char="●"/>
            </a:pPr>
            <a:r>
              <a:rPr lang="en" sz="1400"/>
              <a:t>Chrome OS Flex spēj labot savus trūkumus pateicoties Google ekosistēmai. Šeit ir noteikti jāpaslavē Google par to cik viņi ir daudz izveidojuši un kā viss spēj savīties viens ar otru un uzturēt viens otru. Tas ir arī ļoti parocīgi, kad vari lejuplādēt vai atvērt jebkādu prezentācijas formātu vai citu failu un tas uzreiz tiks atvērts attiecīgajā Google lietotnē.</a:t>
            </a:r>
            <a:endParaRPr sz="1400"/>
          </a:p>
          <a:p>
            <a:pPr indent="-317500" lvl="0" marL="457200" marR="0" rtl="0" algn="l">
              <a:lnSpc>
                <a:spcPct val="100000"/>
              </a:lnSpc>
              <a:spcBef>
                <a:spcPts val="0"/>
              </a:spcBef>
              <a:spcAft>
                <a:spcPts val="0"/>
              </a:spcAft>
              <a:buClr>
                <a:schemeClr val="accent2"/>
              </a:buClr>
              <a:buSzPts val="1400"/>
              <a:buFont typeface="Livvic"/>
              <a:buChar char="●"/>
            </a:pPr>
            <a:r>
              <a:rPr lang="en" sz="1400"/>
              <a:t>Spēja savienot vairākas ierīces kopā un darboties mākonī bez “čakara” ir viena no vislabākajām lietām par Chrome OS Flex. Tā spēj sacensties vai pat pārspēt Apple privāto ekosistēmu. </a:t>
            </a:r>
            <a:endParaRPr sz="1400"/>
          </a:p>
          <a:p>
            <a:pPr indent="0" lvl="0" marL="0" marR="0" rtl="0" algn="l">
              <a:lnSpc>
                <a:spcPct val="100000"/>
              </a:lnSpc>
              <a:spcBef>
                <a:spcPts val="1600"/>
              </a:spcBef>
              <a:spcAft>
                <a:spcPts val="0"/>
              </a:spcAft>
              <a:buNone/>
            </a:pPr>
            <a:r>
              <a:t/>
            </a:r>
            <a:endParaRPr sz="1400">
              <a:solidFill>
                <a:schemeClr val="dk1"/>
              </a:solidFill>
            </a:endParaRPr>
          </a:p>
          <a:p>
            <a:pPr indent="0" lvl="0" marL="457200" rtl="0" algn="l">
              <a:spcBef>
                <a:spcPts val="1600"/>
              </a:spcBef>
              <a:spcAft>
                <a:spcPts val="1600"/>
              </a:spcAft>
              <a:buNone/>
            </a:pPr>
            <a:r>
              <a:t/>
            </a:r>
            <a:endParaRPr/>
          </a:p>
        </p:txBody>
      </p:sp>
      <p:sp>
        <p:nvSpPr>
          <p:cNvPr id="1078" name="Google Shape;1078;p48">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082" name="Google Shape;1082;p48">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083" name="Google Shape;1083;p48">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084" name="Google Shape;1084;p48">
            <a:hlinkClick action="ppaction://hlinksldjump" r:id="rId5"/>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89" name="Shape 1089"/>
        <p:cNvGrpSpPr/>
        <p:nvPr/>
      </p:nvGrpSpPr>
      <p:grpSpPr>
        <a:xfrm>
          <a:off x="0" y="0"/>
          <a:ext cx="0" cy="0"/>
          <a:chOff x="0" y="0"/>
          <a:chExt cx="0" cy="0"/>
        </a:xfrm>
      </p:grpSpPr>
      <p:sp>
        <p:nvSpPr>
          <p:cNvPr id="1090" name="Google Shape;1090;p49">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txBox="1"/>
          <p:nvPr>
            <p:ph idx="2" type="title"/>
          </p:nvPr>
        </p:nvSpPr>
        <p:spPr>
          <a:xfrm>
            <a:off x="1540300" y="540362"/>
            <a:ext cx="51762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Noslēguma vārdi</a:t>
            </a:r>
            <a:endParaRPr/>
          </a:p>
        </p:txBody>
      </p:sp>
      <p:sp>
        <p:nvSpPr>
          <p:cNvPr id="1093" name="Google Shape;1093;p49"/>
          <p:cNvSpPr txBox="1"/>
          <p:nvPr>
            <p:ph idx="4294967295" type="subTitle"/>
          </p:nvPr>
        </p:nvSpPr>
        <p:spPr>
          <a:xfrm>
            <a:off x="704850" y="1133475"/>
            <a:ext cx="7718400" cy="38607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2"/>
              </a:buClr>
              <a:buSzPts val="1400"/>
              <a:buFont typeface="Livvic"/>
              <a:buChar char="●"/>
            </a:pPr>
            <a:r>
              <a:rPr lang="en" sz="1400"/>
              <a:t>Varbūt tā nav vislabākā Linux operētājsistēma vai operētājsistēma kā tāda ar to strādāt ir diez gan patīkami un interesanti. Tas ir ļoti atsvaidzinoši strādāt un lietot šo OS pildot šo mājasdarbu un domāju, ka labāks attaisnojums, lai izmēģinātu ko jaunu un izpētītu šo OS, kā šis mājasdarbs nevar būt.</a:t>
            </a:r>
            <a:endParaRPr sz="1400"/>
          </a:p>
          <a:p>
            <a:pPr indent="-317500" lvl="0" marL="457200" marR="0" rtl="0" algn="l">
              <a:lnSpc>
                <a:spcPct val="100000"/>
              </a:lnSpc>
              <a:spcBef>
                <a:spcPts val="0"/>
              </a:spcBef>
              <a:spcAft>
                <a:spcPts val="0"/>
              </a:spcAft>
              <a:buClr>
                <a:schemeClr val="accent1"/>
              </a:buClr>
              <a:buSzPts val="1400"/>
              <a:buFont typeface="Livvic"/>
              <a:buChar char="●"/>
            </a:pPr>
            <a:r>
              <a:rPr lang="en" sz="1400"/>
              <a:t>Jāatzīst, ka šo mājasdarbu bija diez gan izacinoši pildīt tieši tāpēc, ka šī OS ir tik limitēta savās spējās, bet tieši tas padarīja šo darbu interesantu - izaicinājums pēc iespējas labāk visu sataisīt tā, lai būtu kā normāla OS un atrast visādas interesantas viltības kā apiet uzdevuma nosacījumus.</a:t>
            </a:r>
            <a:r>
              <a:rPr lang="en" sz="500"/>
              <a:t>(P.S Tas nebija mans plāns, tā sanāca ;-; )</a:t>
            </a:r>
            <a:endParaRPr sz="1400"/>
          </a:p>
          <a:p>
            <a:pPr indent="0" lvl="0" marL="0" marR="0" rtl="0" algn="l">
              <a:lnSpc>
                <a:spcPct val="100000"/>
              </a:lnSpc>
              <a:spcBef>
                <a:spcPts val="1600"/>
              </a:spcBef>
              <a:spcAft>
                <a:spcPts val="0"/>
              </a:spcAft>
              <a:buNone/>
            </a:pPr>
            <a:r>
              <a:t/>
            </a:r>
            <a:endParaRPr sz="1400">
              <a:solidFill>
                <a:schemeClr val="dk1"/>
              </a:solidFill>
            </a:endParaRPr>
          </a:p>
          <a:p>
            <a:pPr indent="0" lvl="0" marL="457200" rtl="0" algn="l">
              <a:spcBef>
                <a:spcPts val="1600"/>
              </a:spcBef>
              <a:spcAft>
                <a:spcPts val="1600"/>
              </a:spcAft>
              <a:buNone/>
            </a:pPr>
            <a:r>
              <a:t/>
            </a:r>
            <a:endParaRPr/>
          </a:p>
        </p:txBody>
      </p:sp>
      <p:sp>
        <p:nvSpPr>
          <p:cNvPr id="1094" name="Google Shape;1094;p49">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098" name="Google Shape;1098;p49">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099" name="Google Shape;1099;p49">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00" name="Google Shape;1100;p49">
            <a:hlinkClick action="ppaction://hlinksldjump" r:id="rId5"/>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1102" name="Google Shape;1102;p49"/>
          <p:cNvGrpSpPr/>
          <p:nvPr/>
        </p:nvGrpSpPr>
        <p:grpSpPr>
          <a:xfrm>
            <a:off x="5278214" y="3062920"/>
            <a:ext cx="2986613" cy="1928911"/>
            <a:chOff x="779350" y="1714118"/>
            <a:chExt cx="3774311" cy="2437957"/>
          </a:xfrm>
        </p:grpSpPr>
        <p:sp>
          <p:nvSpPr>
            <p:cNvPr id="1103" name="Google Shape;1103;p49"/>
            <p:cNvSpPr/>
            <p:nvPr/>
          </p:nvSpPr>
          <p:spPr>
            <a:xfrm>
              <a:off x="1351029" y="3296750"/>
              <a:ext cx="764750" cy="839271"/>
            </a:xfrm>
            <a:custGeom>
              <a:rect b="b" l="l" r="r" t="t"/>
              <a:pathLst>
                <a:path extrusionOk="0" h="36336" w="33891">
                  <a:moveTo>
                    <a:pt x="0" y="1"/>
                  </a:moveTo>
                  <a:lnTo>
                    <a:pt x="12098" y="36336"/>
                  </a:lnTo>
                  <a:cubicBezTo>
                    <a:pt x="19369" y="36125"/>
                    <a:pt x="26641" y="35788"/>
                    <a:pt x="33891" y="35767"/>
                  </a:cubicBezTo>
                  <a:lnTo>
                    <a:pt x="21076" y="312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1062825" y="3296750"/>
              <a:ext cx="590210" cy="842320"/>
            </a:xfrm>
            <a:custGeom>
              <a:rect b="b" l="l" r="r" t="t"/>
              <a:pathLst>
                <a:path extrusionOk="0" h="36468" w="26156">
                  <a:moveTo>
                    <a:pt x="26156" y="1"/>
                  </a:moveTo>
                  <a:lnTo>
                    <a:pt x="9337" y="3120"/>
                  </a:lnTo>
                  <a:lnTo>
                    <a:pt x="6260" y="7377"/>
                  </a:lnTo>
                  <a:cubicBezTo>
                    <a:pt x="2361" y="12773"/>
                    <a:pt x="211" y="16124"/>
                    <a:pt x="106" y="22784"/>
                  </a:cubicBezTo>
                  <a:lnTo>
                    <a:pt x="0" y="35682"/>
                  </a:lnTo>
                  <a:cubicBezTo>
                    <a:pt x="5333" y="36270"/>
                    <a:pt x="10696" y="36468"/>
                    <a:pt x="16075" y="36468"/>
                  </a:cubicBezTo>
                  <a:cubicBezTo>
                    <a:pt x="18603" y="36468"/>
                    <a:pt x="21135" y="36424"/>
                    <a:pt x="23669" y="36357"/>
                  </a:cubicBezTo>
                  <a:lnTo>
                    <a:pt x="2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1596424" y="3659443"/>
              <a:ext cx="158880" cy="422056"/>
            </a:xfrm>
            <a:custGeom>
              <a:rect b="b" l="l" r="r" t="t"/>
              <a:pathLst>
                <a:path extrusionOk="0" h="18704" w="7041">
                  <a:moveTo>
                    <a:pt x="6879" y="0"/>
                  </a:moveTo>
                  <a:cubicBezTo>
                    <a:pt x="6848" y="0"/>
                    <a:pt x="6816" y="11"/>
                    <a:pt x="6787" y="30"/>
                  </a:cubicBezTo>
                  <a:lnTo>
                    <a:pt x="780" y="5257"/>
                  </a:lnTo>
                  <a:cubicBezTo>
                    <a:pt x="738" y="5278"/>
                    <a:pt x="717" y="5320"/>
                    <a:pt x="717" y="5341"/>
                  </a:cubicBezTo>
                  <a:lnTo>
                    <a:pt x="1" y="18556"/>
                  </a:lnTo>
                  <a:cubicBezTo>
                    <a:pt x="1" y="18619"/>
                    <a:pt x="43" y="18703"/>
                    <a:pt x="127" y="18703"/>
                  </a:cubicBezTo>
                  <a:cubicBezTo>
                    <a:pt x="211" y="18703"/>
                    <a:pt x="275" y="18640"/>
                    <a:pt x="275" y="18577"/>
                  </a:cubicBezTo>
                  <a:lnTo>
                    <a:pt x="991" y="5425"/>
                  </a:lnTo>
                  <a:lnTo>
                    <a:pt x="6956" y="241"/>
                  </a:lnTo>
                  <a:cubicBezTo>
                    <a:pt x="7019" y="198"/>
                    <a:pt x="7040" y="114"/>
                    <a:pt x="6977" y="51"/>
                  </a:cubicBezTo>
                  <a:cubicBezTo>
                    <a:pt x="6954" y="16"/>
                    <a:pt x="6918" y="0"/>
                    <a:pt x="68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1694403" y="2480893"/>
              <a:ext cx="783299" cy="669549"/>
            </a:xfrm>
            <a:custGeom>
              <a:rect b="b" l="l" r="r" t="t"/>
              <a:pathLst>
                <a:path extrusionOk="0" h="29672" w="34713">
                  <a:moveTo>
                    <a:pt x="7239" y="0"/>
                  </a:moveTo>
                  <a:cubicBezTo>
                    <a:pt x="5617" y="0"/>
                    <a:pt x="4002" y="617"/>
                    <a:pt x="2761" y="1823"/>
                  </a:cubicBezTo>
                  <a:cubicBezTo>
                    <a:pt x="0" y="4521"/>
                    <a:pt x="232" y="9010"/>
                    <a:pt x="3267" y="11412"/>
                  </a:cubicBezTo>
                  <a:lnTo>
                    <a:pt x="23606" y="28294"/>
                  </a:lnTo>
                  <a:cubicBezTo>
                    <a:pt x="24785" y="29227"/>
                    <a:pt x="26181" y="29671"/>
                    <a:pt x="27562" y="29671"/>
                  </a:cubicBezTo>
                  <a:cubicBezTo>
                    <a:pt x="29710" y="29671"/>
                    <a:pt x="31821" y="28596"/>
                    <a:pt x="33027" y="26608"/>
                  </a:cubicBezTo>
                  <a:cubicBezTo>
                    <a:pt x="34713" y="23826"/>
                    <a:pt x="34080" y="20243"/>
                    <a:pt x="31530" y="18220"/>
                  </a:cubicBezTo>
                  <a:lnTo>
                    <a:pt x="11171" y="1359"/>
                  </a:lnTo>
                  <a:cubicBezTo>
                    <a:pt x="10007" y="448"/>
                    <a:pt x="8620" y="0"/>
                    <a:pt x="7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2514793" y="2237231"/>
              <a:ext cx="136518" cy="84574"/>
            </a:xfrm>
            <a:custGeom>
              <a:rect b="b" l="l" r="r" t="t"/>
              <a:pathLst>
                <a:path extrusionOk="0" h="3748" w="6050">
                  <a:moveTo>
                    <a:pt x="5018" y="1"/>
                  </a:moveTo>
                  <a:cubicBezTo>
                    <a:pt x="4876" y="1"/>
                    <a:pt x="4731" y="34"/>
                    <a:pt x="4595" y="102"/>
                  </a:cubicBezTo>
                  <a:lnTo>
                    <a:pt x="1" y="2357"/>
                  </a:lnTo>
                  <a:lnTo>
                    <a:pt x="3752" y="3748"/>
                  </a:lnTo>
                  <a:lnTo>
                    <a:pt x="5712" y="1598"/>
                  </a:lnTo>
                  <a:cubicBezTo>
                    <a:pt x="6028" y="1282"/>
                    <a:pt x="6049" y="776"/>
                    <a:pt x="5797" y="418"/>
                  </a:cubicBezTo>
                  <a:cubicBezTo>
                    <a:pt x="5611" y="146"/>
                    <a:pt x="5319" y="1"/>
                    <a:pt x="5018" y="1"/>
                  </a:cubicBezTo>
                  <a:close/>
                </a:path>
              </a:pathLst>
            </a:custGeom>
            <a:solidFill>
              <a:srgbClr val="FF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2404945" y="2248446"/>
              <a:ext cx="446584" cy="248847"/>
            </a:xfrm>
            <a:custGeom>
              <a:rect b="b" l="l" r="r" t="t"/>
              <a:pathLst>
                <a:path extrusionOk="0" h="11028" w="19791">
                  <a:moveTo>
                    <a:pt x="19019" y="1"/>
                  </a:moveTo>
                  <a:cubicBezTo>
                    <a:pt x="18954" y="1"/>
                    <a:pt x="18887" y="9"/>
                    <a:pt x="18821" y="26"/>
                  </a:cubicBezTo>
                  <a:cubicBezTo>
                    <a:pt x="13386" y="1398"/>
                    <a:pt x="9662" y="1973"/>
                    <a:pt x="6503" y="1973"/>
                  </a:cubicBezTo>
                  <a:cubicBezTo>
                    <a:pt x="5681" y="1973"/>
                    <a:pt x="4897" y="1934"/>
                    <a:pt x="4131" y="1860"/>
                  </a:cubicBezTo>
                  <a:cubicBezTo>
                    <a:pt x="4041" y="1851"/>
                    <a:pt x="3952" y="1847"/>
                    <a:pt x="3863" y="1847"/>
                  </a:cubicBezTo>
                  <a:cubicBezTo>
                    <a:pt x="2415" y="1847"/>
                    <a:pt x="1163" y="2960"/>
                    <a:pt x="885" y="4410"/>
                  </a:cubicBezTo>
                  <a:lnTo>
                    <a:pt x="0" y="9068"/>
                  </a:lnTo>
                  <a:lnTo>
                    <a:pt x="5712" y="11028"/>
                  </a:lnTo>
                  <a:lnTo>
                    <a:pt x="6934" y="6686"/>
                  </a:lnTo>
                  <a:cubicBezTo>
                    <a:pt x="7161" y="6694"/>
                    <a:pt x="7384" y="6698"/>
                    <a:pt x="7604" y="6698"/>
                  </a:cubicBezTo>
                  <a:cubicBezTo>
                    <a:pt x="13300" y="6698"/>
                    <a:pt x="16832" y="4143"/>
                    <a:pt x="18800" y="2703"/>
                  </a:cubicBezTo>
                  <a:cubicBezTo>
                    <a:pt x="19411" y="2260"/>
                    <a:pt x="19790" y="1544"/>
                    <a:pt x="19790" y="764"/>
                  </a:cubicBezTo>
                  <a:cubicBezTo>
                    <a:pt x="19790" y="327"/>
                    <a:pt x="19429" y="1"/>
                    <a:pt x="19019" y="1"/>
                  </a:cubicBez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2157627" y="2439734"/>
              <a:ext cx="425192" cy="599733"/>
            </a:xfrm>
            <a:custGeom>
              <a:rect b="b" l="l" r="r" t="t"/>
              <a:pathLst>
                <a:path extrusionOk="0" h="26578" w="18843">
                  <a:moveTo>
                    <a:pt x="8789" y="1"/>
                  </a:moveTo>
                  <a:lnTo>
                    <a:pt x="0" y="22067"/>
                  </a:lnTo>
                  <a:lnTo>
                    <a:pt x="13447" y="26578"/>
                  </a:lnTo>
                  <a:lnTo>
                    <a:pt x="18842" y="1876"/>
                  </a:lnTo>
                  <a:lnTo>
                    <a:pt x="8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1086105" y="2473514"/>
              <a:ext cx="818026" cy="893619"/>
            </a:xfrm>
            <a:custGeom>
              <a:rect b="b" l="l" r="r" t="t"/>
              <a:pathLst>
                <a:path extrusionOk="0" h="39602" w="36252">
                  <a:moveTo>
                    <a:pt x="28306" y="0"/>
                  </a:moveTo>
                  <a:lnTo>
                    <a:pt x="10792" y="506"/>
                  </a:lnTo>
                  <a:lnTo>
                    <a:pt x="1813" y="1791"/>
                  </a:lnTo>
                  <a:lnTo>
                    <a:pt x="1" y="11339"/>
                  </a:lnTo>
                  <a:lnTo>
                    <a:pt x="8305" y="39602"/>
                  </a:lnTo>
                  <a:lnTo>
                    <a:pt x="32816" y="39602"/>
                  </a:lnTo>
                  <a:lnTo>
                    <a:pt x="36252" y="10306"/>
                  </a:lnTo>
                  <a:lnTo>
                    <a:pt x="34250" y="316"/>
                  </a:lnTo>
                  <a:lnTo>
                    <a:pt x="28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1859424" y="2735454"/>
              <a:ext cx="48063" cy="284996"/>
            </a:xfrm>
            <a:custGeom>
              <a:rect b="b" l="l" r="r" t="t"/>
              <a:pathLst>
                <a:path extrusionOk="0" h="12630" w="2130">
                  <a:moveTo>
                    <a:pt x="1970" y="1"/>
                  </a:moveTo>
                  <a:cubicBezTo>
                    <a:pt x="1902" y="1"/>
                    <a:pt x="1853" y="56"/>
                    <a:pt x="1834" y="110"/>
                  </a:cubicBezTo>
                  <a:lnTo>
                    <a:pt x="22" y="12461"/>
                  </a:lnTo>
                  <a:cubicBezTo>
                    <a:pt x="1" y="12545"/>
                    <a:pt x="43" y="12608"/>
                    <a:pt x="127" y="12608"/>
                  </a:cubicBezTo>
                  <a:cubicBezTo>
                    <a:pt x="127" y="12629"/>
                    <a:pt x="148" y="12629"/>
                    <a:pt x="148" y="12629"/>
                  </a:cubicBezTo>
                  <a:cubicBezTo>
                    <a:pt x="211" y="12629"/>
                    <a:pt x="275" y="12566"/>
                    <a:pt x="275" y="12503"/>
                  </a:cubicBezTo>
                  <a:lnTo>
                    <a:pt x="2108" y="152"/>
                  </a:lnTo>
                  <a:cubicBezTo>
                    <a:pt x="2129" y="89"/>
                    <a:pt x="2066" y="5"/>
                    <a:pt x="2003" y="5"/>
                  </a:cubicBezTo>
                  <a:cubicBezTo>
                    <a:pt x="1992" y="2"/>
                    <a:pt x="1981" y="1"/>
                    <a:pt x="19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1021432" y="2880618"/>
              <a:ext cx="684870" cy="769038"/>
            </a:xfrm>
            <a:custGeom>
              <a:rect b="b" l="l" r="r" t="t"/>
              <a:pathLst>
                <a:path extrusionOk="0" h="34081" w="30351">
                  <a:moveTo>
                    <a:pt x="8895" y="0"/>
                  </a:moveTo>
                  <a:lnTo>
                    <a:pt x="1" y="27020"/>
                  </a:lnTo>
                  <a:lnTo>
                    <a:pt x="21456" y="34080"/>
                  </a:lnTo>
                  <a:lnTo>
                    <a:pt x="30350" y="7082"/>
                  </a:lnTo>
                  <a:lnTo>
                    <a:pt x="8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1383834" y="3209578"/>
              <a:ext cx="302484" cy="272811"/>
            </a:xfrm>
            <a:custGeom>
              <a:rect b="b" l="l" r="r" t="t"/>
              <a:pathLst>
                <a:path extrusionOk="0" h="12090" w="13405">
                  <a:moveTo>
                    <a:pt x="6692" y="0"/>
                  </a:moveTo>
                  <a:cubicBezTo>
                    <a:pt x="5071" y="0"/>
                    <a:pt x="3457" y="645"/>
                    <a:pt x="2277" y="1925"/>
                  </a:cubicBezTo>
                  <a:cubicBezTo>
                    <a:pt x="1" y="4370"/>
                    <a:pt x="148" y="8205"/>
                    <a:pt x="2593" y="10482"/>
                  </a:cubicBezTo>
                  <a:cubicBezTo>
                    <a:pt x="3758" y="11556"/>
                    <a:pt x="5234" y="12090"/>
                    <a:pt x="6706" y="12090"/>
                  </a:cubicBezTo>
                  <a:cubicBezTo>
                    <a:pt x="8324" y="12090"/>
                    <a:pt x="9937" y="11445"/>
                    <a:pt x="11129" y="10165"/>
                  </a:cubicBezTo>
                  <a:cubicBezTo>
                    <a:pt x="13405" y="7721"/>
                    <a:pt x="13257" y="3885"/>
                    <a:pt x="10813" y="1609"/>
                  </a:cubicBezTo>
                  <a:cubicBezTo>
                    <a:pt x="9648" y="534"/>
                    <a:pt x="8167" y="0"/>
                    <a:pt x="6692" y="0"/>
                  </a:cubicBez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935345" y="3086054"/>
              <a:ext cx="516987" cy="378596"/>
            </a:xfrm>
            <a:custGeom>
              <a:rect b="b" l="l" r="r" t="t"/>
              <a:pathLst>
                <a:path extrusionOk="0" h="16778" w="22911">
                  <a:moveTo>
                    <a:pt x="591" y="1"/>
                  </a:moveTo>
                  <a:lnTo>
                    <a:pt x="1" y="13827"/>
                  </a:lnTo>
                  <a:lnTo>
                    <a:pt x="22510" y="16778"/>
                  </a:lnTo>
                  <a:lnTo>
                    <a:pt x="22911" y="6366"/>
                  </a:lnTo>
                  <a:lnTo>
                    <a:pt x="5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779350" y="2513839"/>
              <a:ext cx="531722" cy="884255"/>
            </a:xfrm>
            <a:custGeom>
              <a:rect b="b" l="l" r="r" t="t"/>
              <a:pathLst>
                <a:path extrusionOk="0" h="39187" w="23564">
                  <a:moveTo>
                    <a:pt x="16491" y="1"/>
                  </a:moveTo>
                  <a:cubicBezTo>
                    <a:pt x="13861" y="1"/>
                    <a:pt x="11360" y="1632"/>
                    <a:pt x="10434" y="4304"/>
                  </a:cubicBezTo>
                  <a:lnTo>
                    <a:pt x="1244" y="30670"/>
                  </a:lnTo>
                  <a:cubicBezTo>
                    <a:pt x="1" y="34295"/>
                    <a:pt x="2193" y="38215"/>
                    <a:pt x="5944" y="39037"/>
                  </a:cubicBezTo>
                  <a:cubicBezTo>
                    <a:pt x="6402" y="39138"/>
                    <a:pt x="6861" y="39187"/>
                    <a:pt x="7315" y="39187"/>
                  </a:cubicBezTo>
                  <a:cubicBezTo>
                    <a:pt x="9989" y="39187"/>
                    <a:pt x="12462" y="37496"/>
                    <a:pt x="13363" y="34864"/>
                  </a:cubicBezTo>
                  <a:lnTo>
                    <a:pt x="22510" y="8477"/>
                  </a:lnTo>
                  <a:cubicBezTo>
                    <a:pt x="23564" y="5463"/>
                    <a:pt x="22194" y="2133"/>
                    <a:pt x="19349" y="679"/>
                  </a:cubicBezTo>
                  <a:cubicBezTo>
                    <a:pt x="18426" y="217"/>
                    <a:pt x="17450" y="1"/>
                    <a:pt x="16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1171245" y="2723969"/>
              <a:ext cx="112261" cy="310269"/>
            </a:xfrm>
            <a:custGeom>
              <a:rect b="b" l="l" r="r" t="t"/>
              <a:pathLst>
                <a:path extrusionOk="0" h="13750" w="4975">
                  <a:moveTo>
                    <a:pt x="4810" y="1"/>
                  </a:moveTo>
                  <a:cubicBezTo>
                    <a:pt x="4749" y="1"/>
                    <a:pt x="4696" y="28"/>
                    <a:pt x="4679" y="92"/>
                  </a:cubicBezTo>
                  <a:lnTo>
                    <a:pt x="22" y="13581"/>
                  </a:lnTo>
                  <a:cubicBezTo>
                    <a:pt x="1" y="13644"/>
                    <a:pt x="43" y="13729"/>
                    <a:pt x="106" y="13750"/>
                  </a:cubicBezTo>
                  <a:lnTo>
                    <a:pt x="148" y="13750"/>
                  </a:lnTo>
                  <a:cubicBezTo>
                    <a:pt x="211" y="13750"/>
                    <a:pt x="275" y="13708"/>
                    <a:pt x="275" y="13665"/>
                  </a:cubicBezTo>
                  <a:lnTo>
                    <a:pt x="4953" y="177"/>
                  </a:lnTo>
                  <a:cubicBezTo>
                    <a:pt x="4975" y="113"/>
                    <a:pt x="4932" y="29"/>
                    <a:pt x="4869" y="8"/>
                  </a:cubicBezTo>
                  <a:cubicBezTo>
                    <a:pt x="4849" y="3"/>
                    <a:pt x="4829" y="1"/>
                    <a:pt x="48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1020485" y="1960624"/>
              <a:ext cx="380491" cy="477047"/>
            </a:xfrm>
            <a:custGeom>
              <a:rect b="b" l="l" r="r" t="t"/>
              <a:pathLst>
                <a:path extrusionOk="0" h="21141" w="16862">
                  <a:moveTo>
                    <a:pt x="16387" y="0"/>
                  </a:moveTo>
                  <a:cubicBezTo>
                    <a:pt x="14329" y="0"/>
                    <a:pt x="6204" y="401"/>
                    <a:pt x="4679" y="6648"/>
                  </a:cubicBezTo>
                  <a:cubicBezTo>
                    <a:pt x="2930" y="13835"/>
                    <a:pt x="3520" y="16743"/>
                    <a:pt x="0" y="19673"/>
                  </a:cubicBezTo>
                  <a:cubicBezTo>
                    <a:pt x="0" y="19673"/>
                    <a:pt x="3517" y="21140"/>
                    <a:pt x="7101" y="21140"/>
                  </a:cubicBezTo>
                  <a:cubicBezTo>
                    <a:pt x="10509" y="21140"/>
                    <a:pt x="13978" y="19813"/>
                    <a:pt x="14543" y="14636"/>
                  </a:cubicBezTo>
                  <a:cubicBezTo>
                    <a:pt x="14648" y="13730"/>
                    <a:pt x="14585" y="12823"/>
                    <a:pt x="14438" y="11917"/>
                  </a:cubicBezTo>
                  <a:cubicBezTo>
                    <a:pt x="14016" y="9641"/>
                    <a:pt x="13321" y="4351"/>
                    <a:pt x="15323" y="3381"/>
                  </a:cubicBezTo>
                  <a:lnTo>
                    <a:pt x="16861" y="9"/>
                  </a:lnTo>
                  <a:cubicBezTo>
                    <a:pt x="16861" y="9"/>
                    <a:pt x="16690" y="0"/>
                    <a:pt x="16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1254466" y="1908249"/>
              <a:ext cx="194555" cy="171517"/>
            </a:xfrm>
            <a:custGeom>
              <a:rect b="b" l="l" r="r" t="t"/>
              <a:pathLst>
                <a:path extrusionOk="0" h="7601" w="8622">
                  <a:moveTo>
                    <a:pt x="4317" y="1"/>
                  </a:moveTo>
                  <a:cubicBezTo>
                    <a:pt x="3841" y="1"/>
                    <a:pt x="3357" y="92"/>
                    <a:pt x="2888" y="286"/>
                  </a:cubicBezTo>
                  <a:cubicBezTo>
                    <a:pt x="928" y="1065"/>
                    <a:pt x="1" y="3278"/>
                    <a:pt x="781" y="5217"/>
                  </a:cubicBezTo>
                  <a:cubicBezTo>
                    <a:pt x="1390" y="6708"/>
                    <a:pt x="2815" y="7601"/>
                    <a:pt x="4315" y="7601"/>
                  </a:cubicBezTo>
                  <a:cubicBezTo>
                    <a:pt x="4788" y="7601"/>
                    <a:pt x="5269" y="7512"/>
                    <a:pt x="5734" y="7325"/>
                  </a:cubicBezTo>
                  <a:cubicBezTo>
                    <a:pt x="7673" y="6524"/>
                    <a:pt x="8621" y="4311"/>
                    <a:pt x="7820" y="2372"/>
                  </a:cubicBezTo>
                  <a:cubicBezTo>
                    <a:pt x="7229" y="902"/>
                    <a:pt x="5813" y="1"/>
                    <a:pt x="4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1284907" y="1715404"/>
              <a:ext cx="518408" cy="462763"/>
            </a:xfrm>
            <a:custGeom>
              <a:rect b="b" l="l" r="r" t="t"/>
              <a:pathLst>
                <a:path extrusionOk="0" h="20508" w="22974">
                  <a:moveTo>
                    <a:pt x="11487" y="1"/>
                  </a:moveTo>
                  <a:cubicBezTo>
                    <a:pt x="5143" y="1"/>
                    <a:pt x="1" y="4595"/>
                    <a:pt x="1" y="10265"/>
                  </a:cubicBezTo>
                  <a:cubicBezTo>
                    <a:pt x="1" y="15913"/>
                    <a:pt x="5143" y="20508"/>
                    <a:pt x="11487" y="20508"/>
                  </a:cubicBezTo>
                  <a:cubicBezTo>
                    <a:pt x="17831" y="20508"/>
                    <a:pt x="22974" y="15913"/>
                    <a:pt x="22974" y="10265"/>
                  </a:cubicBezTo>
                  <a:cubicBezTo>
                    <a:pt x="22974" y="4595"/>
                    <a:pt x="17831" y="1"/>
                    <a:pt x="114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1690115" y="2011576"/>
              <a:ext cx="157910" cy="150554"/>
            </a:xfrm>
            <a:custGeom>
              <a:rect b="b" l="l" r="r" t="t"/>
              <a:pathLst>
                <a:path extrusionOk="0" h="6672" w="6998">
                  <a:moveTo>
                    <a:pt x="3670" y="1"/>
                  </a:moveTo>
                  <a:cubicBezTo>
                    <a:pt x="1957" y="1"/>
                    <a:pt x="208" y="1377"/>
                    <a:pt x="106" y="3146"/>
                  </a:cubicBezTo>
                  <a:cubicBezTo>
                    <a:pt x="1" y="4980"/>
                    <a:pt x="1349" y="6561"/>
                    <a:pt x="3141" y="6666"/>
                  </a:cubicBezTo>
                  <a:cubicBezTo>
                    <a:pt x="3203" y="6670"/>
                    <a:pt x="3266" y="6672"/>
                    <a:pt x="3328" y="6672"/>
                  </a:cubicBezTo>
                  <a:cubicBezTo>
                    <a:pt x="5041" y="6672"/>
                    <a:pt x="6791" y="5295"/>
                    <a:pt x="6892" y="3526"/>
                  </a:cubicBezTo>
                  <a:cubicBezTo>
                    <a:pt x="6998" y="1692"/>
                    <a:pt x="5628" y="112"/>
                    <a:pt x="3858" y="6"/>
                  </a:cubicBezTo>
                  <a:cubicBezTo>
                    <a:pt x="3795" y="2"/>
                    <a:pt x="3733" y="1"/>
                    <a:pt x="3670" y="1"/>
                  </a:cubicBezTo>
                  <a:close/>
                </a:path>
              </a:pathLst>
            </a:custGeom>
            <a:solidFill>
              <a:srgbClr val="FF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1453268" y="2192913"/>
              <a:ext cx="205003" cy="362890"/>
            </a:xfrm>
            <a:custGeom>
              <a:rect b="b" l="l" r="r" t="t"/>
              <a:pathLst>
                <a:path extrusionOk="0" h="16082" w="9085">
                  <a:moveTo>
                    <a:pt x="528" y="0"/>
                  </a:moveTo>
                  <a:lnTo>
                    <a:pt x="64" y="12540"/>
                  </a:lnTo>
                  <a:cubicBezTo>
                    <a:pt x="1" y="15006"/>
                    <a:pt x="2509" y="16081"/>
                    <a:pt x="4785" y="16081"/>
                  </a:cubicBezTo>
                  <a:cubicBezTo>
                    <a:pt x="7441" y="16081"/>
                    <a:pt x="9085" y="14564"/>
                    <a:pt x="9063" y="11761"/>
                  </a:cubicBezTo>
                  <a:lnTo>
                    <a:pt x="8979" y="3815"/>
                  </a:lnTo>
                  <a:lnTo>
                    <a:pt x="528" y="0"/>
                  </a:ln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1462317" y="2240684"/>
              <a:ext cx="195481" cy="149132"/>
            </a:xfrm>
            <a:custGeom>
              <a:rect b="b" l="l" r="r" t="t"/>
              <a:pathLst>
                <a:path extrusionOk="0" h="6609" w="8663">
                  <a:moveTo>
                    <a:pt x="2613" y="1"/>
                  </a:moveTo>
                  <a:cubicBezTo>
                    <a:pt x="1201" y="1"/>
                    <a:pt x="76" y="274"/>
                    <a:pt x="0" y="1129"/>
                  </a:cubicBezTo>
                  <a:lnTo>
                    <a:pt x="8662" y="6609"/>
                  </a:lnTo>
                  <a:lnTo>
                    <a:pt x="8662" y="6609"/>
                  </a:lnTo>
                  <a:lnTo>
                    <a:pt x="8578" y="876"/>
                  </a:lnTo>
                  <a:cubicBezTo>
                    <a:pt x="8578" y="876"/>
                    <a:pt x="5137" y="1"/>
                    <a:pt x="2613" y="1"/>
                  </a:cubicBezTo>
                  <a:close/>
                </a:path>
              </a:pathLst>
            </a:custGeom>
            <a:solidFill>
              <a:srgbClr val="32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1356733" y="1772585"/>
              <a:ext cx="440401" cy="540657"/>
            </a:xfrm>
            <a:custGeom>
              <a:rect b="b" l="l" r="r" t="t"/>
              <a:pathLst>
                <a:path extrusionOk="0" h="23960" w="19517">
                  <a:moveTo>
                    <a:pt x="10742" y="1"/>
                  </a:moveTo>
                  <a:cubicBezTo>
                    <a:pt x="6061" y="1"/>
                    <a:pt x="284" y="3655"/>
                    <a:pt x="0" y="8384"/>
                  </a:cubicBezTo>
                  <a:lnTo>
                    <a:pt x="1265" y="14602"/>
                  </a:lnTo>
                  <a:cubicBezTo>
                    <a:pt x="1223" y="20229"/>
                    <a:pt x="5333" y="23622"/>
                    <a:pt x="10770" y="23959"/>
                  </a:cubicBezTo>
                  <a:cubicBezTo>
                    <a:pt x="15323" y="23917"/>
                    <a:pt x="19390" y="21072"/>
                    <a:pt x="19390" y="15719"/>
                  </a:cubicBezTo>
                  <a:lnTo>
                    <a:pt x="19390" y="9143"/>
                  </a:lnTo>
                  <a:cubicBezTo>
                    <a:pt x="19517" y="4338"/>
                    <a:pt x="15913" y="312"/>
                    <a:pt x="11276" y="17"/>
                  </a:cubicBezTo>
                  <a:cubicBezTo>
                    <a:pt x="11100" y="6"/>
                    <a:pt x="10922" y="1"/>
                    <a:pt x="10742" y="1"/>
                  </a:cubicBez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1659675" y="2086268"/>
              <a:ext cx="31410" cy="44363"/>
            </a:xfrm>
            <a:custGeom>
              <a:rect b="b" l="l" r="r" t="t"/>
              <a:pathLst>
                <a:path extrusionOk="0" h="1966" w="1392">
                  <a:moveTo>
                    <a:pt x="997" y="1"/>
                  </a:moveTo>
                  <a:cubicBezTo>
                    <a:pt x="988" y="1"/>
                    <a:pt x="979" y="2"/>
                    <a:pt x="970" y="5"/>
                  </a:cubicBezTo>
                  <a:cubicBezTo>
                    <a:pt x="907" y="26"/>
                    <a:pt x="844" y="89"/>
                    <a:pt x="865" y="153"/>
                  </a:cubicBezTo>
                  <a:lnTo>
                    <a:pt x="1097" y="1649"/>
                  </a:lnTo>
                  <a:lnTo>
                    <a:pt x="127" y="1691"/>
                  </a:lnTo>
                  <a:cubicBezTo>
                    <a:pt x="43" y="1691"/>
                    <a:pt x="1" y="1754"/>
                    <a:pt x="1" y="1818"/>
                  </a:cubicBezTo>
                  <a:cubicBezTo>
                    <a:pt x="1" y="1902"/>
                    <a:pt x="64" y="1965"/>
                    <a:pt x="127" y="1965"/>
                  </a:cubicBezTo>
                  <a:lnTo>
                    <a:pt x="1265" y="1902"/>
                  </a:lnTo>
                  <a:cubicBezTo>
                    <a:pt x="1307" y="1902"/>
                    <a:pt x="1329" y="1881"/>
                    <a:pt x="1350" y="1860"/>
                  </a:cubicBezTo>
                  <a:cubicBezTo>
                    <a:pt x="1371" y="1818"/>
                    <a:pt x="1392" y="1775"/>
                    <a:pt x="1392" y="1754"/>
                  </a:cubicBezTo>
                  <a:lnTo>
                    <a:pt x="1118" y="110"/>
                  </a:lnTo>
                  <a:cubicBezTo>
                    <a:pt x="1118" y="56"/>
                    <a:pt x="1055" y="1"/>
                    <a:pt x="997" y="1"/>
                  </a:cubicBezTo>
                  <a:close/>
                </a:path>
              </a:pathLst>
            </a:custGeom>
            <a:solidFill>
              <a:srgbClr val="32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1556009" y="2162946"/>
              <a:ext cx="144597" cy="52825"/>
            </a:xfrm>
            <a:custGeom>
              <a:rect b="b" l="l" r="r" t="t"/>
              <a:pathLst>
                <a:path extrusionOk="0" h="2341" w="6408">
                  <a:moveTo>
                    <a:pt x="0" y="0"/>
                  </a:moveTo>
                  <a:cubicBezTo>
                    <a:pt x="0" y="0"/>
                    <a:pt x="885" y="2298"/>
                    <a:pt x="3583" y="2340"/>
                  </a:cubicBezTo>
                  <a:cubicBezTo>
                    <a:pt x="3603" y="2340"/>
                    <a:pt x="3622" y="2340"/>
                    <a:pt x="3642" y="2340"/>
                  </a:cubicBezTo>
                  <a:cubicBezTo>
                    <a:pt x="5807" y="2340"/>
                    <a:pt x="6407" y="42"/>
                    <a:pt x="6407" y="42"/>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1697720" y="1966017"/>
              <a:ext cx="82295" cy="27732"/>
            </a:xfrm>
            <a:custGeom>
              <a:rect b="b" l="l" r="r" t="t"/>
              <a:pathLst>
                <a:path extrusionOk="0" h="1229" w="3647">
                  <a:moveTo>
                    <a:pt x="1568" y="1"/>
                  </a:moveTo>
                  <a:cubicBezTo>
                    <a:pt x="1360" y="1"/>
                    <a:pt x="1161" y="24"/>
                    <a:pt x="970" y="65"/>
                  </a:cubicBezTo>
                  <a:cubicBezTo>
                    <a:pt x="654" y="149"/>
                    <a:pt x="359" y="255"/>
                    <a:pt x="106" y="444"/>
                  </a:cubicBezTo>
                  <a:cubicBezTo>
                    <a:pt x="1" y="508"/>
                    <a:pt x="1" y="634"/>
                    <a:pt x="64" y="718"/>
                  </a:cubicBezTo>
                  <a:cubicBezTo>
                    <a:pt x="85" y="761"/>
                    <a:pt x="127" y="803"/>
                    <a:pt x="191" y="803"/>
                  </a:cubicBezTo>
                  <a:cubicBezTo>
                    <a:pt x="486" y="866"/>
                    <a:pt x="781" y="866"/>
                    <a:pt x="1055" y="887"/>
                  </a:cubicBezTo>
                  <a:cubicBezTo>
                    <a:pt x="1223" y="887"/>
                    <a:pt x="1411" y="878"/>
                    <a:pt x="1579" y="878"/>
                  </a:cubicBezTo>
                  <a:cubicBezTo>
                    <a:pt x="1663" y="878"/>
                    <a:pt x="1743" y="880"/>
                    <a:pt x="1813" y="887"/>
                  </a:cubicBezTo>
                  <a:cubicBezTo>
                    <a:pt x="2298" y="929"/>
                    <a:pt x="2825" y="1098"/>
                    <a:pt x="3394" y="1224"/>
                  </a:cubicBezTo>
                  <a:cubicBezTo>
                    <a:pt x="3410" y="1227"/>
                    <a:pt x="3426" y="1228"/>
                    <a:pt x="3442" y="1228"/>
                  </a:cubicBezTo>
                  <a:cubicBezTo>
                    <a:pt x="3546" y="1228"/>
                    <a:pt x="3629" y="1168"/>
                    <a:pt x="3647" y="1077"/>
                  </a:cubicBezTo>
                  <a:cubicBezTo>
                    <a:pt x="3647" y="1013"/>
                    <a:pt x="3626" y="950"/>
                    <a:pt x="3584" y="908"/>
                  </a:cubicBezTo>
                  <a:cubicBezTo>
                    <a:pt x="3373" y="676"/>
                    <a:pt x="3120" y="487"/>
                    <a:pt x="2846" y="339"/>
                  </a:cubicBezTo>
                  <a:cubicBezTo>
                    <a:pt x="2572" y="192"/>
                    <a:pt x="2277" y="86"/>
                    <a:pt x="1919" y="23"/>
                  </a:cubicBezTo>
                  <a:cubicBezTo>
                    <a:pt x="1799" y="8"/>
                    <a:pt x="1682" y="1"/>
                    <a:pt x="1568" y="1"/>
                  </a:cubicBezTo>
                  <a:close/>
                </a:path>
              </a:pathLst>
            </a:custGeom>
            <a:solidFill>
              <a:srgbClr val="32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1490366" y="1963083"/>
              <a:ext cx="123679" cy="36397"/>
            </a:xfrm>
            <a:custGeom>
              <a:rect b="b" l="l" r="r" t="t"/>
              <a:pathLst>
                <a:path extrusionOk="0" h="1613" w="5481">
                  <a:moveTo>
                    <a:pt x="3331" y="0"/>
                  </a:moveTo>
                  <a:cubicBezTo>
                    <a:pt x="3099" y="0"/>
                    <a:pt x="2867" y="16"/>
                    <a:pt x="2635" y="48"/>
                  </a:cubicBezTo>
                  <a:cubicBezTo>
                    <a:pt x="2150" y="111"/>
                    <a:pt x="1708" y="279"/>
                    <a:pt x="1286" y="469"/>
                  </a:cubicBezTo>
                  <a:cubicBezTo>
                    <a:pt x="865" y="680"/>
                    <a:pt x="464" y="912"/>
                    <a:pt x="106" y="1228"/>
                  </a:cubicBezTo>
                  <a:cubicBezTo>
                    <a:pt x="1" y="1291"/>
                    <a:pt x="1" y="1417"/>
                    <a:pt x="64" y="1523"/>
                  </a:cubicBezTo>
                  <a:cubicBezTo>
                    <a:pt x="99" y="1575"/>
                    <a:pt x="162" y="1613"/>
                    <a:pt x="230" y="1613"/>
                  </a:cubicBezTo>
                  <a:cubicBezTo>
                    <a:pt x="245" y="1613"/>
                    <a:pt x="260" y="1611"/>
                    <a:pt x="275" y="1607"/>
                  </a:cubicBezTo>
                  <a:cubicBezTo>
                    <a:pt x="1118" y="1375"/>
                    <a:pt x="1940" y="1080"/>
                    <a:pt x="2741" y="996"/>
                  </a:cubicBezTo>
                  <a:cubicBezTo>
                    <a:pt x="3120" y="954"/>
                    <a:pt x="3562" y="954"/>
                    <a:pt x="3984" y="954"/>
                  </a:cubicBezTo>
                  <a:cubicBezTo>
                    <a:pt x="4406" y="933"/>
                    <a:pt x="4848" y="912"/>
                    <a:pt x="5270" y="848"/>
                  </a:cubicBezTo>
                  <a:lnTo>
                    <a:pt x="5291" y="848"/>
                  </a:lnTo>
                  <a:cubicBezTo>
                    <a:pt x="5396" y="827"/>
                    <a:pt x="5480" y="722"/>
                    <a:pt x="5459" y="596"/>
                  </a:cubicBezTo>
                  <a:cubicBezTo>
                    <a:pt x="5459" y="532"/>
                    <a:pt x="5396" y="469"/>
                    <a:pt x="5333" y="427"/>
                  </a:cubicBezTo>
                  <a:cubicBezTo>
                    <a:pt x="4911" y="216"/>
                    <a:pt x="4469" y="111"/>
                    <a:pt x="4026" y="48"/>
                  </a:cubicBezTo>
                  <a:cubicBezTo>
                    <a:pt x="3794" y="16"/>
                    <a:pt x="3562" y="0"/>
                    <a:pt x="3331" y="0"/>
                  </a:cubicBezTo>
                  <a:close/>
                </a:path>
              </a:pathLst>
            </a:custGeom>
            <a:solidFill>
              <a:srgbClr val="32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1332001" y="2467399"/>
              <a:ext cx="395700" cy="122302"/>
            </a:xfrm>
            <a:custGeom>
              <a:rect b="b" l="l" r="r" t="t"/>
              <a:pathLst>
                <a:path extrusionOk="0" h="5420" w="17536">
                  <a:moveTo>
                    <a:pt x="10923" y="0"/>
                  </a:moveTo>
                  <a:cubicBezTo>
                    <a:pt x="7888" y="0"/>
                    <a:pt x="4062" y="182"/>
                    <a:pt x="0" y="819"/>
                  </a:cubicBezTo>
                  <a:lnTo>
                    <a:pt x="1433" y="2084"/>
                  </a:lnTo>
                  <a:cubicBezTo>
                    <a:pt x="3842" y="4181"/>
                    <a:pt x="6912" y="5420"/>
                    <a:pt x="10068" y="5420"/>
                  </a:cubicBezTo>
                  <a:cubicBezTo>
                    <a:pt x="10337" y="5420"/>
                    <a:pt x="10606" y="5411"/>
                    <a:pt x="10876" y="5392"/>
                  </a:cubicBezTo>
                  <a:cubicBezTo>
                    <a:pt x="11086" y="5371"/>
                    <a:pt x="11297" y="5350"/>
                    <a:pt x="11508" y="5329"/>
                  </a:cubicBezTo>
                  <a:cubicBezTo>
                    <a:pt x="14332" y="5013"/>
                    <a:pt x="16693" y="3011"/>
                    <a:pt x="17536" y="313"/>
                  </a:cubicBezTo>
                  <a:cubicBezTo>
                    <a:pt x="17536" y="313"/>
                    <a:pt x="14912" y="0"/>
                    <a:pt x="10923" y="0"/>
                  </a:cubicBez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1275881" y="1714118"/>
              <a:ext cx="555031" cy="375121"/>
            </a:xfrm>
            <a:custGeom>
              <a:rect b="b" l="l" r="r" t="t"/>
              <a:pathLst>
                <a:path extrusionOk="0" h="16624" w="24597">
                  <a:moveTo>
                    <a:pt x="13021" y="0"/>
                  </a:moveTo>
                  <a:cubicBezTo>
                    <a:pt x="11566" y="0"/>
                    <a:pt x="9978" y="254"/>
                    <a:pt x="8262" y="859"/>
                  </a:cubicBezTo>
                  <a:cubicBezTo>
                    <a:pt x="0" y="3746"/>
                    <a:pt x="1391" y="11017"/>
                    <a:pt x="1391" y="11017"/>
                  </a:cubicBezTo>
                  <a:lnTo>
                    <a:pt x="5712" y="16624"/>
                  </a:lnTo>
                  <a:cubicBezTo>
                    <a:pt x="5712" y="16624"/>
                    <a:pt x="8515" y="13104"/>
                    <a:pt x="7988" y="7477"/>
                  </a:cubicBezTo>
                  <a:lnTo>
                    <a:pt x="7988" y="7477"/>
                  </a:lnTo>
                  <a:cubicBezTo>
                    <a:pt x="7988" y="7477"/>
                    <a:pt x="11969" y="8578"/>
                    <a:pt x="16500" y="8578"/>
                  </a:cubicBezTo>
                  <a:cubicBezTo>
                    <a:pt x="19252" y="8578"/>
                    <a:pt x="22207" y="8171"/>
                    <a:pt x="24596" y="6865"/>
                  </a:cubicBezTo>
                  <a:cubicBezTo>
                    <a:pt x="24596" y="6865"/>
                    <a:pt x="20593" y="0"/>
                    <a:pt x="130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1273489" y="2029651"/>
              <a:ext cx="156488" cy="148658"/>
            </a:xfrm>
            <a:custGeom>
              <a:rect b="b" l="l" r="r" t="t"/>
              <a:pathLst>
                <a:path extrusionOk="0" h="6588" w="6935">
                  <a:moveTo>
                    <a:pt x="2954" y="0"/>
                  </a:moveTo>
                  <a:cubicBezTo>
                    <a:pt x="1290" y="0"/>
                    <a:pt x="208" y="1356"/>
                    <a:pt x="106" y="3104"/>
                  </a:cubicBezTo>
                  <a:cubicBezTo>
                    <a:pt x="1" y="4917"/>
                    <a:pt x="1708" y="6476"/>
                    <a:pt x="3457" y="6582"/>
                  </a:cubicBezTo>
                  <a:cubicBezTo>
                    <a:pt x="3521" y="6586"/>
                    <a:pt x="3583" y="6587"/>
                    <a:pt x="3646" y="6587"/>
                  </a:cubicBezTo>
                  <a:cubicBezTo>
                    <a:pt x="5333" y="6587"/>
                    <a:pt x="6728" y="5231"/>
                    <a:pt x="6830" y="3484"/>
                  </a:cubicBezTo>
                  <a:cubicBezTo>
                    <a:pt x="6935" y="1671"/>
                    <a:pt x="4891" y="111"/>
                    <a:pt x="3141" y="6"/>
                  </a:cubicBezTo>
                  <a:cubicBezTo>
                    <a:pt x="3078" y="2"/>
                    <a:pt x="3016" y="0"/>
                    <a:pt x="2954" y="0"/>
                  </a:cubicBezTo>
                  <a:close/>
                </a:path>
              </a:pathLst>
            </a:custGeom>
            <a:solidFill>
              <a:srgbClr val="FF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1313452" y="2078641"/>
              <a:ext cx="69455" cy="54833"/>
            </a:xfrm>
            <a:custGeom>
              <a:rect b="b" l="l" r="r" t="t"/>
              <a:pathLst>
                <a:path extrusionOk="0" h="2430" w="3078">
                  <a:moveTo>
                    <a:pt x="644" y="0"/>
                  </a:moveTo>
                  <a:cubicBezTo>
                    <a:pt x="472" y="0"/>
                    <a:pt x="292" y="16"/>
                    <a:pt x="106" y="48"/>
                  </a:cubicBezTo>
                  <a:cubicBezTo>
                    <a:pt x="42" y="69"/>
                    <a:pt x="0" y="132"/>
                    <a:pt x="0" y="196"/>
                  </a:cubicBezTo>
                  <a:cubicBezTo>
                    <a:pt x="18" y="265"/>
                    <a:pt x="64" y="306"/>
                    <a:pt x="116" y="306"/>
                  </a:cubicBezTo>
                  <a:cubicBezTo>
                    <a:pt x="126" y="306"/>
                    <a:pt x="137" y="305"/>
                    <a:pt x="148" y="301"/>
                  </a:cubicBezTo>
                  <a:cubicBezTo>
                    <a:pt x="316" y="275"/>
                    <a:pt x="477" y="261"/>
                    <a:pt x="630" y="261"/>
                  </a:cubicBezTo>
                  <a:cubicBezTo>
                    <a:pt x="1090" y="261"/>
                    <a:pt x="1481" y="380"/>
                    <a:pt x="1813" y="617"/>
                  </a:cubicBezTo>
                  <a:cubicBezTo>
                    <a:pt x="2614" y="1207"/>
                    <a:pt x="2803" y="2303"/>
                    <a:pt x="2803" y="2324"/>
                  </a:cubicBezTo>
                  <a:cubicBezTo>
                    <a:pt x="2803" y="2387"/>
                    <a:pt x="2867" y="2430"/>
                    <a:pt x="2930" y="2430"/>
                  </a:cubicBezTo>
                  <a:lnTo>
                    <a:pt x="2951" y="2430"/>
                  </a:lnTo>
                  <a:cubicBezTo>
                    <a:pt x="3014" y="2430"/>
                    <a:pt x="3077" y="2366"/>
                    <a:pt x="3056" y="2282"/>
                  </a:cubicBezTo>
                  <a:cubicBezTo>
                    <a:pt x="3056" y="2240"/>
                    <a:pt x="2867" y="1060"/>
                    <a:pt x="1960" y="406"/>
                  </a:cubicBezTo>
                  <a:cubicBezTo>
                    <a:pt x="1598" y="139"/>
                    <a:pt x="1153" y="0"/>
                    <a:pt x="644" y="0"/>
                  </a:cubicBezTo>
                  <a:close/>
                </a:path>
              </a:pathLst>
            </a:custGeom>
            <a:solidFill>
              <a:srgbClr val="32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2750693" y="3352869"/>
              <a:ext cx="641094" cy="724562"/>
            </a:xfrm>
            <a:custGeom>
              <a:rect b="b" l="l" r="r" t="t"/>
              <a:pathLst>
                <a:path extrusionOk="0" h="32110" w="28411">
                  <a:moveTo>
                    <a:pt x="14648" y="1"/>
                  </a:moveTo>
                  <a:lnTo>
                    <a:pt x="2255" y="21667"/>
                  </a:lnTo>
                  <a:cubicBezTo>
                    <a:pt x="0" y="25461"/>
                    <a:pt x="1855" y="30392"/>
                    <a:pt x="6049" y="31762"/>
                  </a:cubicBezTo>
                  <a:cubicBezTo>
                    <a:pt x="6763" y="31997"/>
                    <a:pt x="7492" y="32110"/>
                    <a:pt x="8212" y="32110"/>
                  </a:cubicBezTo>
                  <a:cubicBezTo>
                    <a:pt x="10531" y="32110"/>
                    <a:pt x="12750" y="30939"/>
                    <a:pt x="14037" y="28896"/>
                  </a:cubicBezTo>
                  <a:lnTo>
                    <a:pt x="28411" y="5291"/>
                  </a:lnTo>
                  <a:lnTo>
                    <a:pt x="14648" y="1"/>
                  </a:ln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2929998" y="3056245"/>
              <a:ext cx="602576" cy="564870"/>
            </a:xfrm>
            <a:custGeom>
              <a:rect b="b" l="l" r="r" t="t"/>
              <a:pathLst>
                <a:path extrusionOk="0" h="25033" w="26704">
                  <a:moveTo>
                    <a:pt x="16737" y="0"/>
                  </a:moveTo>
                  <a:cubicBezTo>
                    <a:pt x="13850" y="0"/>
                    <a:pt x="10985" y="1372"/>
                    <a:pt x="9210" y="3999"/>
                  </a:cubicBezTo>
                  <a:lnTo>
                    <a:pt x="0" y="19384"/>
                  </a:lnTo>
                  <a:lnTo>
                    <a:pt x="16650" y="25033"/>
                  </a:lnTo>
                  <a:lnTo>
                    <a:pt x="24006" y="14452"/>
                  </a:lnTo>
                  <a:cubicBezTo>
                    <a:pt x="26703" y="10806"/>
                    <a:pt x="26303" y="5727"/>
                    <a:pt x="23036" y="2565"/>
                  </a:cubicBezTo>
                  <a:cubicBezTo>
                    <a:pt x="21262" y="837"/>
                    <a:pt x="18992" y="0"/>
                    <a:pt x="167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3259093" y="3013303"/>
              <a:ext cx="915056" cy="1125723"/>
            </a:xfrm>
            <a:custGeom>
              <a:rect b="b" l="l" r="r" t="t"/>
              <a:pathLst>
                <a:path extrusionOk="0" h="49888" w="40552">
                  <a:moveTo>
                    <a:pt x="17810" y="0"/>
                  </a:moveTo>
                  <a:lnTo>
                    <a:pt x="9527" y="569"/>
                  </a:lnTo>
                  <a:lnTo>
                    <a:pt x="1265" y="2024"/>
                  </a:lnTo>
                  <a:lnTo>
                    <a:pt x="1" y="9021"/>
                  </a:lnTo>
                  <a:lnTo>
                    <a:pt x="781" y="49297"/>
                  </a:lnTo>
                  <a:lnTo>
                    <a:pt x="40551" y="49887"/>
                  </a:lnTo>
                  <a:cubicBezTo>
                    <a:pt x="40551" y="49887"/>
                    <a:pt x="40045" y="26324"/>
                    <a:pt x="38064" y="12709"/>
                  </a:cubicBezTo>
                  <a:cubicBezTo>
                    <a:pt x="36420" y="1412"/>
                    <a:pt x="32795" y="696"/>
                    <a:pt x="32795" y="696"/>
                  </a:cubicBezTo>
                  <a:lnTo>
                    <a:pt x="17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3264329" y="3369996"/>
              <a:ext cx="6205" cy="230682"/>
            </a:xfrm>
            <a:custGeom>
              <a:rect b="b" l="l" r="r" t="t"/>
              <a:pathLst>
                <a:path extrusionOk="0" h="10223" w="275">
                  <a:moveTo>
                    <a:pt x="127" y="0"/>
                  </a:moveTo>
                  <a:cubicBezTo>
                    <a:pt x="43" y="0"/>
                    <a:pt x="1" y="64"/>
                    <a:pt x="1" y="148"/>
                  </a:cubicBezTo>
                  <a:lnTo>
                    <a:pt x="1" y="10096"/>
                  </a:lnTo>
                  <a:cubicBezTo>
                    <a:pt x="1" y="10159"/>
                    <a:pt x="43" y="10222"/>
                    <a:pt x="127" y="10222"/>
                  </a:cubicBezTo>
                  <a:cubicBezTo>
                    <a:pt x="211" y="10222"/>
                    <a:pt x="275" y="10159"/>
                    <a:pt x="275" y="10096"/>
                  </a:cubicBezTo>
                  <a:lnTo>
                    <a:pt x="275" y="148"/>
                  </a:lnTo>
                  <a:cubicBezTo>
                    <a:pt x="275" y="64"/>
                    <a:pt x="211" y="0"/>
                    <a:pt x="1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3592024" y="3752187"/>
              <a:ext cx="918847" cy="299821"/>
            </a:xfrm>
            <a:custGeom>
              <a:rect b="b" l="l" r="r" t="t"/>
              <a:pathLst>
                <a:path extrusionOk="0" h="13287" w="40720">
                  <a:moveTo>
                    <a:pt x="33723" y="1"/>
                  </a:moveTo>
                  <a:cubicBezTo>
                    <a:pt x="33451" y="1"/>
                    <a:pt x="33176" y="24"/>
                    <a:pt x="32900" y="72"/>
                  </a:cubicBezTo>
                  <a:lnTo>
                    <a:pt x="0" y="7069"/>
                  </a:lnTo>
                  <a:lnTo>
                    <a:pt x="0" y="13286"/>
                  </a:lnTo>
                  <a:lnTo>
                    <a:pt x="33954" y="13286"/>
                  </a:lnTo>
                  <a:cubicBezTo>
                    <a:pt x="37789" y="13286"/>
                    <a:pt x="40719" y="9830"/>
                    <a:pt x="40066" y="6036"/>
                  </a:cubicBezTo>
                  <a:cubicBezTo>
                    <a:pt x="39543" y="2939"/>
                    <a:pt x="36797" y="1"/>
                    <a:pt x="33723" y="1"/>
                  </a:cubicBez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3222470" y="3858358"/>
              <a:ext cx="369547" cy="193653"/>
            </a:xfrm>
            <a:custGeom>
              <a:rect b="b" l="l" r="r" t="t"/>
              <a:pathLst>
                <a:path extrusionOk="0" h="8582" w="16377">
                  <a:moveTo>
                    <a:pt x="7152" y="0"/>
                  </a:moveTo>
                  <a:cubicBezTo>
                    <a:pt x="4978" y="0"/>
                    <a:pt x="2948" y="596"/>
                    <a:pt x="1750" y="2385"/>
                  </a:cubicBezTo>
                  <a:cubicBezTo>
                    <a:pt x="1750" y="2385"/>
                    <a:pt x="1" y="5209"/>
                    <a:pt x="1223" y="8581"/>
                  </a:cubicBezTo>
                  <a:lnTo>
                    <a:pt x="16377" y="8581"/>
                  </a:lnTo>
                  <a:lnTo>
                    <a:pt x="16377" y="2364"/>
                  </a:lnTo>
                  <a:cubicBezTo>
                    <a:pt x="16377" y="2364"/>
                    <a:pt x="11482" y="0"/>
                    <a:pt x="7152" y="0"/>
                  </a:cubicBez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3914463" y="3326715"/>
              <a:ext cx="639199" cy="725262"/>
            </a:xfrm>
            <a:custGeom>
              <a:rect b="b" l="l" r="r" t="t"/>
              <a:pathLst>
                <a:path extrusionOk="0" h="32141" w="28327">
                  <a:moveTo>
                    <a:pt x="13805" y="0"/>
                  </a:moveTo>
                  <a:lnTo>
                    <a:pt x="1" y="5227"/>
                  </a:lnTo>
                  <a:lnTo>
                    <a:pt x="14269" y="28917"/>
                  </a:lnTo>
                  <a:cubicBezTo>
                    <a:pt x="15561" y="30968"/>
                    <a:pt x="17781" y="32140"/>
                    <a:pt x="20104" y="32140"/>
                  </a:cubicBezTo>
                  <a:cubicBezTo>
                    <a:pt x="20813" y="32140"/>
                    <a:pt x="21531" y="32031"/>
                    <a:pt x="22236" y="31804"/>
                  </a:cubicBezTo>
                  <a:cubicBezTo>
                    <a:pt x="26451" y="30455"/>
                    <a:pt x="28327" y="25545"/>
                    <a:pt x="26093" y="21730"/>
                  </a:cubicBezTo>
                  <a:lnTo>
                    <a:pt x="13805" y="0"/>
                  </a:ln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3774173" y="3029009"/>
              <a:ext cx="602102" cy="565005"/>
            </a:xfrm>
            <a:custGeom>
              <a:rect b="b" l="l" r="r" t="t"/>
              <a:pathLst>
                <a:path extrusionOk="0" h="25039" w="26683">
                  <a:moveTo>
                    <a:pt x="9975" y="0"/>
                  </a:moveTo>
                  <a:cubicBezTo>
                    <a:pt x="7734" y="0"/>
                    <a:pt x="5479" y="824"/>
                    <a:pt x="3710" y="2529"/>
                  </a:cubicBezTo>
                  <a:cubicBezTo>
                    <a:pt x="443" y="5690"/>
                    <a:pt x="0" y="10770"/>
                    <a:pt x="2698" y="14437"/>
                  </a:cubicBezTo>
                  <a:lnTo>
                    <a:pt x="9990" y="25038"/>
                  </a:lnTo>
                  <a:lnTo>
                    <a:pt x="26683" y="19453"/>
                  </a:lnTo>
                  <a:lnTo>
                    <a:pt x="17535" y="4046"/>
                  </a:lnTo>
                  <a:cubicBezTo>
                    <a:pt x="15773" y="1391"/>
                    <a:pt x="12887" y="0"/>
                    <a:pt x="99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875469" y="3407522"/>
              <a:ext cx="127470" cy="189343"/>
            </a:xfrm>
            <a:custGeom>
              <a:rect b="b" l="l" r="r" t="t"/>
              <a:pathLst>
                <a:path extrusionOk="0" h="8391" w="5649">
                  <a:moveTo>
                    <a:pt x="142" y="1"/>
                  </a:moveTo>
                  <a:cubicBezTo>
                    <a:pt x="115" y="1"/>
                    <a:pt x="88" y="7"/>
                    <a:pt x="64" y="23"/>
                  </a:cubicBezTo>
                  <a:cubicBezTo>
                    <a:pt x="0" y="66"/>
                    <a:pt x="0" y="150"/>
                    <a:pt x="43" y="213"/>
                  </a:cubicBezTo>
                  <a:lnTo>
                    <a:pt x="5396" y="8327"/>
                  </a:lnTo>
                  <a:cubicBezTo>
                    <a:pt x="5417" y="8370"/>
                    <a:pt x="5459" y="8391"/>
                    <a:pt x="5501" y="8391"/>
                  </a:cubicBezTo>
                  <a:cubicBezTo>
                    <a:pt x="5522" y="8391"/>
                    <a:pt x="5564" y="8391"/>
                    <a:pt x="5586" y="8370"/>
                  </a:cubicBezTo>
                  <a:cubicBezTo>
                    <a:pt x="5649" y="8327"/>
                    <a:pt x="5649" y="8243"/>
                    <a:pt x="5607" y="8180"/>
                  </a:cubicBezTo>
                  <a:lnTo>
                    <a:pt x="253" y="45"/>
                  </a:lnTo>
                  <a:cubicBezTo>
                    <a:pt x="227" y="19"/>
                    <a:pt x="185"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3458369" y="2697025"/>
              <a:ext cx="244943" cy="510804"/>
            </a:xfrm>
            <a:custGeom>
              <a:rect b="b" l="l" r="r" t="t"/>
              <a:pathLst>
                <a:path extrusionOk="0" h="22637" w="10855">
                  <a:moveTo>
                    <a:pt x="1" y="1"/>
                  </a:moveTo>
                  <a:lnTo>
                    <a:pt x="464" y="15471"/>
                  </a:lnTo>
                  <a:lnTo>
                    <a:pt x="1940" y="22636"/>
                  </a:lnTo>
                  <a:lnTo>
                    <a:pt x="9843" y="15365"/>
                  </a:lnTo>
                  <a:cubicBezTo>
                    <a:pt x="10497" y="14775"/>
                    <a:pt x="10855" y="13890"/>
                    <a:pt x="10771" y="13005"/>
                  </a:cubicBezTo>
                  <a:lnTo>
                    <a:pt x="9632" y="338"/>
                  </a:lnTo>
                  <a:lnTo>
                    <a:pt x="1" y="1"/>
                  </a:ln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3238649" y="2532455"/>
              <a:ext cx="146492" cy="149877"/>
            </a:xfrm>
            <a:custGeom>
              <a:rect b="b" l="l" r="r" t="t"/>
              <a:pathLst>
                <a:path extrusionOk="0" h="6642" w="6492">
                  <a:moveTo>
                    <a:pt x="3279" y="1"/>
                  </a:moveTo>
                  <a:cubicBezTo>
                    <a:pt x="3254" y="1"/>
                    <a:pt x="3229" y="1"/>
                    <a:pt x="3204" y="1"/>
                  </a:cubicBezTo>
                  <a:cubicBezTo>
                    <a:pt x="1413" y="44"/>
                    <a:pt x="0" y="1561"/>
                    <a:pt x="43" y="3395"/>
                  </a:cubicBezTo>
                  <a:cubicBezTo>
                    <a:pt x="63" y="5202"/>
                    <a:pt x="1498" y="6641"/>
                    <a:pt x="3234" y="6641"/>
                  </a:cubicBezTo>
                  <a:cubicBezTo>
                    <a:pt x="3259" y="6641"/>
                    <a:pt x="3284" y="6641"/>
                    <a:pt x="3309" y="6640"/>
                  </a:cubicBezTo>
                  <a:cubicBezTo>
                    <a:pt x="5080" y="6598"/>
                    <a:pt x="6492" y="5081"/>
                    <a:pt x="6471" y="3247"/>
                  </a:cubicBezTo>
                  <a:cubicBezTo>
                    <a:pt x="6450" y="1440"/>
                    <a:pt x="5016" y="1"/>
                    <a:pt x="3279" y="1"/>
                  </a:cubicBezTo>
                  <a:close/>
                </a:path>
              </a:pathLst>
            </a:custGeom>
            <a:solidFill>
              <a:srgbClr val="FFA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a:off x="3278590" y="2307478"/>
              <a:ext cx="411879" cy="555550"/>
            </a:xfrm>
            <a:custGeom>
              <a:rect b="b" l="l" r="r" t="t"/>
              <a:pathLst>
                <a:path extrusionOk="0" h="24620" w="18253">
                  <a:moveTo>
                    <a:pt x="8873" y="0"/>
                  </a:moveTo>
                  <a:cubicBezTo>
                    <a:pt x="8810" y="0"/>
                    <a:pt x="8747" y="1"/>
                    <a:pt x="8684" y="2"/>
                  </a:cubicBezTo>
                  <a:cubicBezTo>
                    <a:pt x="4026" y="108"/>
                    <a:pt x="296" y="3986"/>
                    <a:pt x="233" y="8770"/>
                  </a:cubicBezTo>
                  <a:lnTo>
                    <a:pt x="64" y="16779"/>
                  </a:lnTo>
                  <a:cubicBezTo>
                    <a:pt x="1" y="20594"/>
                    <a:pt x="3162" y="24409"/>
                    <a:pt x="7673" y="24619"/>
                  </a:cubicBezTo>
                  <a:cubicBezTo>
                    <a:pt x="13110" y="24493"/>
                    <a:pt x="17873" y="20531"/>
                    <a:pt x="18063" y="14924"/>
                  </a:cubicBezTo>
                  <a:lnTo>
                    <a:pt x="18253" y="8686"/>
                  </a:lnTo>
                  <a:cubicBezTo>
                    <a:pt x="18170" y="3840"/>
                    <a:pt x="13552" y="0"/>
                    <a:pt x="8873" y="0"/>
                  </a:cubicBez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a:off x="3377043" y="2615226"/>
              <a:ext cx="31410" cy="45198"/>
            </a:xfrm>
            <a:custGeom>
              <a:rect b="b" l="l" r="r" t="t"/>
              <a:pathLst>
                <a:path extrusionOk="0" h="2003" w="1392">
                  <a:moveTo>
                    <a:pt x="401" y="1"/>
                  </a:moveTo>
                  <a:cubicBezTo>
                    <a:pt x="338" y="1"/>
                    <a:pt x="254" y="43"/>
                    <a:pt x="254" y="127"/>
                  </a:cubicBezTo>
                  <a:lnTo>
                    <a:pt x="1" y="1750"/>
                  </a:lnTo>
                  <a:cubicBezTo>
                    <a:pt x="1" y="1792"/>
                    <a:pt x="1" y="1834"/>
                    <a:pt x="43" y="1855"/>
                  </a:cubicBezTo>
                  <a:cubicBezTo>
                    <a:pt x="64" y="1898"/>
                    <a:pt x="85" y="1919"/>
                    <a:pt x="127" y="1919"/>
                  </a:cubicBezTo>
                  <a:lnTo>
                    <a:pt x="1244" y="2003"/>
                  </a:lnTo>
                  <a:lnTo>
                    <a:pt x="1265" y="2003"/>
                  </a:lnTo>
                  <a:cubicBezTo>
                    <a:pt x="1328" y="2003"/>
                    <a:pt x="1392" y="1961"/>
                    <a:pt x="1392" y="1876"/>
                  </a:cubicBezTo>
                  <a:cubicBezTo>
                    <a:pt x="1392" y="1813"/>
                    <a:pt x="1349" y="1750"/>
                    <a:pt x="1265" y="1729"/>
                  </a:cubicBezTo>
                  <a:lnTo>
                    <a:pt x="296" y="1645"/>
                  </a:lnTo>
                  <a:lnTo>
                    <a:pt x="528" y="169"/>
                  </a:lnTo>
                  <a:cubicBezTo>
                    <a:pt x="528" y="85"/>
                    <a:pt x="485" y="22"/>
                    <a:pt x="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3361834" y="2693234"/>
              <a:ext cx="112261" cy="49485"/>
            </a:xfrm>
            <a:custGeom>
              <a:rect b="b" l="l" r="r" t="t"/>
              <a:pathLst>
                <a:path extrusionOk="0" h="2193" w="4975">
                  <a:moveTo>
                    <a:pt x="0" y="0"/>
                  </a:moveTo>
                  <a:cubicBezTo>
                    <a:pt x="0" y="0"/>
                    <a:pt x="106" y="2150"/>
                    <a:pt x="2487" y="2192"/>
                  </a:cubicBezTo>
                  <a:cubicBezTo>
                    <a:pt x="2512" y="2193"/>
                    <a:pt x="2536" y="2193"/>
                    <a:pt x="2561" y="2193"/>
                  </a:cubicBezTo>
                  <a:cubicBezTo>
                    <a:pt x="4892" y="2193"/>
                    <a:pt x="4974" y="211"/>
                    <a:pt x="4974" y="211"/>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3279538" y="2489649"/>
              <a:ext cx="82791" cy="27732"/>
            </a:xfrm>
            <a:custGeom>
              <a:rect b="b" l="l" r="r" t="t"/>
              <a:pathLst>
                <a:path extrusionOk="0" h="1229" w="3669">
                  <a:moveTo>
                    <a:pt x="2090" y="1"/>
                  </a:moveTo>
                  <a:cubicBezTo>
                    <a:pt x="1975" y="1"/>
                    <a:pt x="1856" y="8"/>
                    <a:pt x="1729" y="23"/>
                  </a:cubicBezTo>
                  <a:cubicBezTo>
                    <a:pt x="1392" y="65"/>
                    <a:pt x="1076" y="191"/>
                    <a:pt x="802" y="339"/>
                  </a:cubicBezTo>
                  <a:cubicBezTo>
                    <a:pt x="528" y="486"/>
                    <a:pt x="296" y="655"/>
                    <a:pt x="64" y="887"/>
                  </a:cubicBezTo>
                  <a:cubicBezTo>
                    <a:pt x="22" y="929"/>
                    <a:pt x="1" y="1013"/>
                    <a:pt x="22" y="1076"/>
                  </a:cubicBezTo>
                  <a:cubicBezTo>
                    <a:pt x="40" y="1168"/>
                    <a:pt x="123" y="1228"/>
                    <a:pt x="213" y="1228"/>
                  </a:cubicBezTo>
                  <a:cubicBezTo>
                    <a:pt x="227" y="1228"/>
                    <a:pt x="240" y="1227"/>
                    <a:pt x="254" y="1224"/>
                  </a:cubicBezTo>
                  <a:lnTo>
                    <a:pt x="275" y="1224"/>
                  </a:lnTo>
                  <a:cubicBezTo>
                    <a:pt x="823" y="1098"/>
                    <a:pt x="1371" y="908"/>
                    <a:pt x="1835" y="887"/>
                  </a:cubicBezTo>
                  <a:cubicBezTo>
                    <a:pt x="1951" y="876"/>
                    <a:pt x="2077" y="876"/>
                    <a:pt x="2209" y="876"/>
                  </a:cubicBezTo>
                  <a:cubicBezTo>
                    <a:pt x="2340" y="876"/>
                    <a:pt x="2477" y="876"/>
                    <a:pt x="2614" y="866"/>
                  </a:cubicBezTo>
                  <a:cubicBezTo>
                    <a:pt x="2888" y="866"/>
                    <a:pt x="3162" y="866"/>
                    <a:pt x="3457" y="802"/>
                  </a:cubicBezTo>
                  <a:lnTo>
                    <a:pt x="3479" y="802"/>
                  </a:lnTo>
                  <a:cubicBezTo>
                    <a:pt x="3521" y="781"/>
                    <a:pt x="3563" y="760"/>
                    <a:pt x="3605" y="718"/>
                  </a:cubicBezTo>
                  <a:cubicBezTo>
                    <a:pt x="3668" y="634"/>
                    <a:pt x="3647" y="507"/>
                    <a:pt x="3563" y="423"/>
                  </a:cubicBezTo>
                  <a:cubicBezTo>
                    <a:pt x="3289" y="233"/>
                    <a:pt x="2994" y="128"/>
                    <a:pt x="2699" y="65"/>
                  </a:cubicBezTo>
                  <a:cubicBezTo>
                    <a:pt x="2495" y="24"/>
                    <a:pt x="2299" y="1"/>
                    <a:pt x="20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3446003" y="2486219"/>
              <a:ext cx="123679" cy="36465"/>
            </a:xfrm>
            <a:custGeom>
              <a:rect b="b" l="l" r="r" t="t"/>
              <a:pathLst>
                <a:path extrusionOk="0" h="1616" w="5481">
                  <a:moveTo>
                    <a:pt x="2142" y="1"/>
                  </a:moveTo>
                  <a:cubicBezTo>
                    <a:pt x="1913" y="1"/>
                    <a:pt x="1687" y="17"/>
                    <a:pt x="1455" y="48"/>
                  </a:cubicBezTo>
                  <a:cubicBezTo>
                    <a:pt x="991" y="111"/>
                    <a:pt x="549" y="217"/>
                    <a:pt x="127" y="449"/>
                  </a:cubicBezTo>
                  <a:cubicBezTo>
                    <a:pt x="64" y="470"/>
                    <a:pt x="22" y="533"/>
                    <a:pt x="22" y="617"/>
                  </a:cubicBezTo>
                  <a:cubicBezTo>
                    <a:pt x="1" y="744"/>
                    <a:pt x="64" y="849"/>
                    <a:pt x="190" y="870"/>
                  </a:cubicBezTo>
                  <a:cubicBezTo>
                    <a:pt x="633" y="933"/>
                    <a:pt x="1054" y="933"/>
                    <a:pt x="1497" y="954"/>
                  </a:cubicBezTo>
                  <a:cubicBezTo>
                    <a:pt x="1919" y="976"/>
                    <a:pt x="2340" y="976"/>
                    <a:pt x="2741" y="1018"/>
                  </a:cubicBezTo>
                  <a:cubicBezTo>
                    <a:pt x="3520" y="1102"/>
                    <a:pt x="4363" y="1376"/>
                    <a:pt x="5185" y="1608"/>
                  </a:cubicBezTo>
                  <a:lnTo>
                    <a:pt x="5206" y="1608"/>
                  </a:lnTo>
                  <a:cubicBezTo>
                    <a:pt x="5221" y="1613"/>
                    <a:pt x="5237" y="1615"/>
                    <a:pt x="5254" y="1615"/>
                  </a:cubicBezTo>
                  <a:cubicBezTo>
                    <a:pt x="5308" y="1615"/>
                    <a:pt x="5369" y="1588"/>
                    <a:pt x="5417" y="1524"/>
                  </a:cubicBezTo>
                  <a:cubicBezTo>
                    <a:pt x="5480" y="1439"/>
                    <a:pt x="5459" y="1292"/>
                    <a:pt x="5375" y="1228"/>
                  </a:cubicBezTo>
                  <a:cubicBezTo>
                    <a:pt x="4996" y="912"/>
                    <a:pt x="4616" y="680"/>
                    <a:pt x="4195" y="491"/>
                  </a:cubicBezTo>
                  <a:cubicBezTo>
                    <a:pt x="3773" y="280"/>
                    <a:pt x="3331" y="111"/>
                    <a:pt x="2846" y="48"/>
                  </a:cubicBezTo>
                  <a:cubicBezTo>
                    <a:pt x="2604" y="17"/>
                    <a:pt x="2372" y="1"/>
                    <a:pt x="21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3532091" y="2372195"/>
              <a:ext cx="304402" cy="275383"/>
            </a:xfrm>
            <a:custGeom>
              <a:rect b="b" l="l" r="r" t="t"/>
              <a:pathLst>
                <a:path extrusionOk="0" h="12204" w="13490">
                  <a:moveTo>
                    <a:pt x="6660" y="1"/>
                  </a:moveTo>
                  <a:lnTo>
                    <a:pt x="3604" y="43"/>
                  </a:lnTo>
                  <a:cubicBezTo>
                    <a:pt x="0" y="2846"/>
                    <a:pt x="4511" y="6429"/>
                    <a:pt x="4511" y="6429"/>
                  </a:cubicBezTo>
                  <a:lnTo>
                    <a:pt x="3710" y="10518"/>
                  </a:lnTo>
                  <a:lnTo>
                    <a:pt x="5607" y="10813"/>
                  </a:lnTo>
                  <a:lnTo>
                    <a:pt x="9590" y="12204"/>
                  </a:lnTo>
                  <a:cubicBezTo>
                    <a:pt x="10433" y="10855"/>
                    <a:pt x="11487" y="9654"/>
                    <a:pt x="11929" y="8558"/>
                  </a:cubicBezTo>
                  <a:cubicBezTo>
                    <a:pt x="13489" y="4616"/>
                    <a:pt x="10623" y="591"/>
                    <a:pt x="66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a:off x="3636253" y="2574314"/>
              <a:ext cx="145070" cy="148433"/>
            </a:xfrm>
            <a:custGeom>
              <a:rect b="b" l="l" r="r" t="t"/>
              <a:pathLst>
                <a:path extrusionOk="0" h="6578" w="6429">
                  <a:moveTo>
                    <a:pt x="3238" y="0"/>
                  </a:moveTo>
                  <a:cubicBezTo>
                    <a:pt x="3212" y="0"/>
                    <a:pt x="3187" y="1"/>
                    <a:pt x="3161" y="1"/>
                  </a:cubicBezTo>
                  <a:cubicBezTo>
                    <a:pt x="1412" y="43"/>
                    <a:pt x="0" y="1540"/>
                    <a:pt x="42" y="3352"/>
                  </a:cubicBezTo>
                  <a:cubicBezTo>
                    <a:pt x="63" y="5139"/>
                    <a:pt x="1477" y="6578"/>
                    <a:pt x="3193" y="6578"/>
                  </a:cubicBezTo>
                  <a:cubicBezTo>
                    <a:pt x="3217" y="6578"/>
                    <a:pt x="3242" y="6577"/>
                    <a:pt x="3267" y="6577"/>
                  </a:cubicBezTo>
                  <a:cubicBezTo>
                    <a:pt x="5037" y="6535"/>
                    <a:pt x="6428" y="5038"/>
                    <a:pt x="6407" y="3226"/>
                  </a:cubicBezTo>
                  <a:cubicBezTo>
                    <a:pt x="6366" y="1418"/>
                    <a:pt x="4973" y="0"/>
                    <a:pt x="3238" y="0"/>
                  </a:cubicBezTo>
                  <a:close/>
                </a:path>
              </a:pathLst>
            </a:custGeom>
            <a:solidFill>
              <a:srgbClr val="FF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a:off x="3676668" y="2626869"/>
              <a:ext cx="60429" cy="56390"/>
            </a:xfrm>
            <a:custGeom>
              <a:rect b="b" l="l" r="r" t="t"/>
              <a:pathLst>
                <a:path extrusionOk="0" h="2499" w="2678">
                  <a:moveTo>
                    <a:pt x="2059" y="0"/>
                  </a:moveTo>
                  <a:cubicBezTo>
                    <a:pt x="1458" y="0"/>
                    <a:pt x="993" y="165"/>
                    <a:pt x="675" y="517"/>
                  </a:cubicBezTo>
                  <a:cubicBezTo>
                    <a:pt x="1" y="1213"/>
                    <a:pt x="169" y="2330"/>
                    <a:pt x="169" y="2372"/>
                  </a:cubicBezTo>
                  <a:cubicBezTo>
                    <a:pt x="190" y="2456"/>
                    <a:pt x="253" y="2499"/>
                    <a:pt x="317" y="2499"/>
                  </a:cubicBezTo>
                  <a:lnTo>
                    <a:pt x="338" y="2499"/>
                  </a:lnTo>
                  <a:cubicBezTo>
                    <a:pt x="422" y="2477"/>
                    <a:pt x="464" y="2414"/>
                    <a:pt x="443" y="2330"/>
                  </a:cubicBezTo>
                  <a:cubicBezTo>
                    <a:pt x="443" y="2330"/>
                    <a:pt x="296" y="1297"/>
                    <a:pt x="865" y="686"/>
                  </a:cubicBezTo>
                  <a:cubicBezTo>
                    <a:pt x="1142" y="409"/>
                    <a:pt x="1532" y="271"/>
                    <a:pt x="2035" y="271"/>
                  </a:cubicBezTo>
                  <a:cubicBezTo>
                    <a:pt x="2183" y="271"/>
                    <a:pt x="2341" y="283"/>
                    <a:pt x="2509" y="307"/>
                  </a:cubicBezTo>
                  <a:cubicBezTo>
                    <a:pt x="2593" y="307"/>
                    <a:pt x="2656" y="264"/>
                    <a:pt x="2656" y="180"/>
                  </a:cubicBezTo>
                  <a:cubicBezTo>
                    <a:pt x="2677" y="96"/>
                    <a:pt x="2614" y="33"/>
                    <a:pt x="2551" y="33"/>
                  </a:cubicBezTo>
                  <a:cubicBezTo>
                    <a:pt x="2378" y="11"/>
                    <a:pt x="2214" y="0"/>
                    <a:pt x="20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a:off x="3196790" y="2210130"/>
              <a:ext cx="534587" cy="273375"/>
            </a:xfrm>
            <a:custGeom>
              <a:rect b="b" l="l" r="r" t="t"/>
              <a:pathLst>
                <a:path extrusionOk="0" h="12115" w="23691">
                  <a:moveTo>
                    <a:pt x="10659" y="1"/>
                  </a:moveTo>
                  <a:cubicBezTo>
                    <a:pt x="8286" y="1"/>
                    <a:pt x="6115" y="517"/>
                    <a:pt x="4637" y="1429"/>
                  </a:cubicBezTo>
                  <a:cubicBezTo>
                    <a:pt x="1" y="4316"/>
                    <a:pt x="3689" y="8216"/>
                    <a:pt x="3689" y="8216"/>
                  </a:cubicBezTo>
                  <a:cubicBezTo>
                    <a:pt x="1645" y="10260"/>
                    <a:pt x="3921" y="12115"/>
                    <a:pt x="3921" y="12115"/>
                  </a:cubicBezTo>
                  <a:cubicBezTo>
                    <a:pt x="4786" y="8627"/>
                    <a:pt x="7310" y="7592"/>
                    <a:pt x="10001" y="7592"/>
                  </a:cubicBezTo>
                  <a:cubicBezTo>
                    <a:pt x="13928" y="7592"/>
                    <a:pt x="18211" y="9796"/>
                    <a:pt x="18211" y="9796"/>
                  </a:cubicBezTo>
                  <a:lnTo>
                    <a:pt x="23690" y="7920"/>
                  </a:lnTo>
                  <a:cubicBezTo>
                    <a:pt x="21493" y="2270"/>
                    <a:pt x="15634" y="1"/>
                    <a:pt x="10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1750997" y="3363857"/>
              <a:ext cx="1339255" cy="787112"/>
            </a:xfrm>
            <a:custGeom>
              <a:rect b="b" l="l" r="r" t="t"/>
              <a:pathLst>
                <a:path extrusionOk="0" h="34882" w="59351">
                  <a:moveTo>
                    <a:pt x="50204" y="0"/>
                  </a:moveTo>
                  <a:lnTo>
                    <a:pt x="1602" y="21"/>
                  </a:lnTo>
                  <a:cubicBezTo>
                    <a:pt x="633" y="21"/>
                    <a:pt x="0" y="1033"/>
                    <a:pt x="443" y="1918"/>
                  </a:cubicBezTo>
                  <a:lnTo>
                    <a:pt x="7335" y="34881"/>
                  </a:lnTo>
                  <a:lnTo>
                    <a:pt x="59351" y="34881"/>
                  </a:lnTo>
                  <a:lnTo>
                    <a:pt x="51742" y="928"/>
                  </a:lnTo>
                  <a:cubicBezTo>
                    <a:pt x="51426" y="359"/>
                    <a:pt x="50836" y="0"/>
                    <a:pt x="50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a:off x="2936175" y="4032722"/>
              <a:ext cx="769512" cy="119353"/>
            </a:xfrm>
            <a:custGeom>
              <a:rect b="b" l="l" r="r" t="t"/>
              <a:pathLst>
                <a:path extrusionOk="0" h="4111" w="34102">
                  <a:moveTo>
                    <a:pt x="32095" y="0"/>
                  </a:moveTo>
                  <a:cubicBezTo>
                    <a:pt x="32083" y="0"/>
                    <a:pt x="32070" y="0"/>
                    <a:pt x="32057" y="0"/>
                  </a:cubicBezTo>
                  <a:lnTo>
                    <a:pt x="1" y="0"/>
                  </a:lnTo>
                  <a:lnTo>
                    <a:pt x="1" y="4110"/>
                  </a:lnTo>
                  <a:lnTo>
                    <a:pt x="32057" y="4089"/>
                  </a:lnTo>
                  <a:cubicBezTo>
                    <a:pt x="33196" y="4089"/>
                    <a:pt x="34102" y="3183"/>
                    <a:pt x="34102" y="2045"/>
                  </a:cubicBezTo>
                  <a:cubicBezTo>
                    <a:pt x="34102" y="919"/>
                    <a:pt x="33216" y="0"/>
                    <a:pt x="32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a:off x="2291260" y="3711974"/>
              <a:ext cx="146988" cy="146988"/>
            </a:xfrm>
            <a:custGeom>
              <a:rect b="b" l="l" r="r" t="t"/>
              <a:pathLst>
                <a:path extrusionOk="0" h="6514" w="6514">
                  <a:moveTo>
                    <a:pt x="3247" y="1"/>
                  </a:moveTo>
                  <a:cubicBezTo>
                    <a:pt x="1455" y="1"/>
                    <a:pt x="1" y="1455"/>
                    <a:pt x="1" y="3268"/>
                  </a:cubicBezTo>
                  <a:cubicBezTo>
                    <a:pt x="1" y="5059"/>
                    <a:pt x="1455" y="6513"/>
                    <a:pt x="3247" y="6513"/>
                  </a:cubicBezTo>
                  <a:cubicBezTo>
                    <a:pt x="5059" y="6513"/>
                    <a:pt x="6513" y="5059"/>
                    <a:pt x="6513" y="3268"/>
                  </a:cubicBezTo>
                  <a:cubicBezTo>
                    <a:pt x="6513" y="1455"/>
                    <a:pt x="5059" y="1"/>
                    <a:pt x="3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49"/>
            <p:cNvGrpSpPr/>
            <p:nvPr/>
          </p:nvGrpSpPr>
          <p:grpSpPr>
            <a:xfrm rot="1319691">
              <a:off x="1496227" y="2001103"/>
              <a:ext cx="146697" cy="113602"/>
              <a:chOff x="2648150" y="2870364"/>
              <a:chExt cx="222256" cy="161261"/>
            </a:xfrm>
          </p:grpSpPr>
          <p:sp>
            <p:nvSpPr>
              <p:cNvPr id="1156" name="Google Shape;1156;p49"/>
              <p:cNvSpPr/>
              <p:nvPr/>
            </p:nvSpPr>
            <p:spPr>
              <a:xfrm rot="722064">
                <a:off x="2660010" y="2892830"/>
                <a:ext cx="198536" cy="119006"/>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rot="722064">
                <a:off x="2686820" y="2882543"/>
                <a:ext cx="135364" cy="136905"/>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9"/>
            <p:cNvGrpSpPr/>
            <p:nvPr/>
          </p:nvGrpSpPr>
          <p:grpSpPr>
            <a:xfrm rot="1319691">
              <a:off x="1674373" y="1983085"/>
              <a:ext cx="154452" cy="131361"/>
              <a:chOff x="2642510" y="2858977"/>
              <a:chExt cx="234004" cy="186471"/>
            </a:xfrm>
          </p:grpSpPr>
          <p:sp>
            <p:nvSpPr>
              <p:cNvPr id="1159" name="Google Shape;1159;p49"/>
              <p:cNvSpPr/>
              <p:nvPr/>
            </p:nvSpPr>
            <p:spPr>
              <a:xfrm rot="-1419670">
                <a:off x="2661041" y="2892178"/>
                <a:ext cx="196941" cy="120071"/>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rot="-1419670">
                <a:off x="2687729" y="2884841"/>
                <a:ext cx="134277" cy="138129"/>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49"/>
            <p:cNvGrpSpPr/>
            <p:nvPr/>
          </p:nvGrpSpPr>
          <p:grpSpPr>
            <a:xfrm rot="444838">
              <a:off x="3250689" y="2526031"/>
              <a:ext cx="137246" cy="124101"/>
              <a:chOff x="2641051" y="2855710"/>
              <a:chExt cx="236446" cy="193251"/>
            </a:xfrm>
          </p:grpSpPr>
          <p:sp>
            <p:nvSpPr>
              <p:cNvPr id="1162" name="Google Shape;1162;p49"/>
              <p:cNvSpPr/>
              <p:nvPr/>
            </p:nvSpPr>
            <p:spPr>
              <a:xfrm rot="1641650">
                <a:off x="2661796" y="2891610"/>
                <a:ext cx="194956" cy="121451"/>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rot="1642061">
                <a:off x="2690996" y="2882439"/>
                <a:ext cx="128207" cy="134780"/>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49"/>
            <p:cNvGrpSpPr/>
            <p:nvPr/>
          </p:nvGrpSpPr>
          <p:grpSpPr>
            <a:xfrm rot="444838">
              <a:off x="3422106" y="2535450"/>
              <a:ext cx="124874" cy="103558"/>
              <a:chOff x="2651721" y="2870364"/>
              <a:chExt cx="215132" cy="161261"/>
            </a:xfrm>
          </p:grpSpPr>
          <p:sp>
            <p:nvSpPr>
              <p:cNvPr id="1165" name="Google Shape;1165;p49"/>
              <p:cNvSpPr/>
              <p:nvPr/>
            </p:nvSpPr>
            <p:spPr>
              <a:xfrm rot="-354271">
                <a:off x="2659649" y="2893020"/>
                <a:ext cx="199277" cy="118620"/>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rot="722064">
                <a:off x="2686820" y="2882543"/>
                <a:ext cx="135364" cy="136905"/>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0"/>
          <p:cNvSpPr txBox="1"/>
          <p:nvPr>
            <p:ph type="ctrTitle"/>
          </p:nvPr>
        </p:nvSpPr>
        <p:spPr>
          <a:xfrm>
            <a:off x="713250" y="1075992"/>
            <a:ext cx="7717500" cy="90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Paldies par uzmanību!</a:t>
            </a:r>
            <a:endParaRPr/>
          </a:p>
        </p:txBody>
      </p:sp>
      <p:sp>
        <p:nvSpPr>
          <p:cNvPr id="1172" name="Google Shape;1172;p50"/>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9900FF"/>
                </a:solidFill>
              </a:rPr>
              <a:t>How to stop having nightmares about Chrome OS Flex?</a:t>
            </a:r>
            <a:endParaRPr sz="1500">
              <a:solidFill>
                <a:srgbClr val="9900FF"/>
              </a:solidFill>
            </a:endParaRPr>
          </a:p>
        </p:txBody>
      </p:sp>
      <p:grpSp>
        <p:nvGrpSpPr>
          <p:cNvPr id="1173" name="Google Shape;1173;p50"/>
          <p:cNvGrpSpPr/>
          <p:nvPr/>
        </p:nvGrpSpPr>
        <p:grpSpPr>
          <a:xfrm>
            <a:off x="3067178" y="2600008"/>
            <a:ext cx="2916023" cy="2165491"/>
            <a:chOff x="4244740" y="2240175"/>
            <a:chExt cx="3770881" cy="2800324"/>
          </a:xfrm>
        </p:grpSpPr>
        <p:grpSp>
          <p:nvGrpSpPr>
            <p:cNvPr id="1174" name="Google Shape;1174;p50"/>
            <p:cNvGrpSpPr/>
            <p:nvPr/>
          </p:nvGrpSpPr>
          <p:grpSpPr>
            <a:xfrm>
              <a:off x="4244740" y="2240175"/>
              <a:ext cx="3770881" cy="2800324"/>
              <a:chOff x="4244740" y="2240175"/>
              <a:chExt cx="3770881" cy="2800324"/>
            </a:xfrm>
          </p:grpSpPr>
          <p:sp>
            <p:nvSpPr>
              <p:cNvPr id="1175" name="Google Shape;1175;p50"/>
              <p:cNvSpPr/>
              <p:nvPr/>
            </p:nvSpPr>
            <p:spPr>
              <a:xfrm>
                <a:off x="7418522" y="3799259"/>
                <a:ext cx="597099" cy="993870"/>
              </a:xfrm>
              <a:custGeom>
                <a:rect b="b" l="l" r="r" t="t"/>
                <a:pathLst>
                  <a:path extrusionOk="0" h="31474" w="18909">
                    <a:moveTo>
                      <a:pt x="9443" y="1"/>
                    </a:moveTo>
                    <a:cubicBezTo>
                      <a:pt x="9237" y="1"/>
                      <a:pt x="9030" y="120"/>
                      <a:pt x="8965" y="360"/>
                    </a:cubicBezTo>
                    <a:lnTo>
                      <a:pt x="0" y="31474"/>
                    </a:lnTo>
                    <a:lnTo>
                      <a:pt x="18908" y="31474"/>
                    </a:lnTo>
                    <a:lnTo>
                      <a:pt x="9922" y="360"/>
                    </a:lnTo>
                    <a:cubicBezTo>
                      <a:pt x="9857" y="120"/>
                      <a:pt x="9650"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7720146" y="4268873"/>
                <a:ext cx="7579" cy="771596"/>
              </a:xfrm>
              <a:custGeom>
                <a:rect b="b" l="l" r="r" t="t"/>
                <a:pathLst>
                  <a:path extrusionOk="0" h="24435" w="240">
                    <a:moveTo>
                      <a:pt x="109" y="0"/>
                    </a:moveTo>
                    <a:cubicBezTo>
                      <a:pt x="44" y="0"/>
                      <a:pt x="0" y="66"/>
                      <a:pt x="0" y="131"/>
                    </a:cubicBezTo>
                    <a:lnTo>
                      <a:pt x="0" y="24326"/>
                    </a:lnTo>
                    <a:cubicBezTo>
                      <a:pt x="0" y="24391"/>
                      <a:pt x="44" y="24435"/>
                      <a:pt x="109" y="24435"/>
                    </a:cubicBezTo>
                    <a:cubicBezTo>
                      <a:pt x="174" y="24435"/>
                      <a:pt x="239" y="24391"/>
                      <a:pt x="239" y="24326"/>
                    </a:cubicBezTo>
                    <a:lnTo>
                      <a:pt x="239" y="131"/>
                    </a:lnTo>
                    <a:cubicBezTo>
                      <a:pt x="239" y="66"/>
                      <a:pt x="174"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7719452" y="4473966"/>
                <a:ext cx="92775" cy="91733"/>
              </a:xfrm>
              <a:custGeom>
                <a:rect b="b" l="l" r="r" t="t"/>
                <a:pathLst>
                  <a:path extrusionOk="0" h="2905" w="2938">
                    <a:moveTo>
                      <a:pt x="2799" y="0"/>
                    </a:moveTo>
                    <a:cubicBezTo>
                      <a:pt x="2769" y="0"/>
                      <a:pt x="2742" y="11"/>
                      <a:pt x="2720" y="33"/>
                    </a:cubicBezTo>
                    <a:lnTo>
                      <a:pt x="44" y="2709"/>
                    </a:lnTo>
                    <a:cubicBezTo>
                      <a:pt x="0" y="2753"/>
                      <a:pt x="0" y="2818"/>
                      <a:pt x="44" y="2861"/>
                    </a:cubicBezTo>
                    <a:cubicBezTo>
                      <a:pt x="66" y="2883"/>
                      <a:pt x="109" y="2905"/>
                      <a:pt x="131" y="2905"/>
                    </a:cubicBezTo>
                    <a:cubicBezTo>
                      <a:pt x="174" y="2905"/>
                      <a:pt x="196" y="2883"/>
                      <a:pt x="218" y="2861"/>
                    </a:cubicBezTo>
                    <a:lnTo>
                      <a:pt x="2894" y="207"/>
                    </a:lnTo>
                    <a:cubicBezTo>
                      <a:pt x="2938" y="163"/>
                      <a:pt x="2938" y="76"/>
                      <a:pt x="2894" y="33"/>
                    </a:cubicBezTo>
                    <a:cubicBezTo>
                      <a:pt x="2862" y="11"/>
                      <a:pt x="2829"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4664525" y="3743590"/>
                <a:ext cx="702915" cy="811479"/>
              </a:xfrm>
              <a:custGeom>
                <a:rect b="b" l="l" r="r" t="t"/>
                <a:pathLst>
                  <a:path extrusionOk="0" h="25698" w="22260">
                    <a:moveTo>
                      <a:pt x="15884" y="1"/>
                    </a:moveTo>
                    <a:lnTo>
                      <a:pt x="1" y="20475"/>
                    </a:lnTo>
                    <a:lnTo>
                      <a:pt x="5331" y="25697"/>
                    </a:lnTo>
                    <a:lnTo>
                      <a:pt x="22259" y="4918"/>
                    </a:lnTo>
                    <a:lnTo>
                      <a:pt x="15884"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4664525" y="4161322"/>
                <a:ext cx="371036" cy="393740"/>
              </a:xfrm>
              <a:custGeom>
                <a:rect b="b" l="l" r="r" t="t"/>
                <a:pathLst>
                  <a:path extrusionOk="0" h="12469" w="11750">
                    <a:moveTo>
                      <a:pt x="5636" y="1"/>
                    </a:moveTo>
                    <a:lnTo>
                      <a:pt x="1" y="7246"/>
                    </a:lnTo>
                    <a:lnTo>
                      <a:pt x="5331" y="12468"/>
                    </a:lnTo>
                    <a:lnTo>
                      <a:pt x="11750" y="4592"/>
                    </a:lnTo>
                    <a:lnTo>
                      <a:pt x="5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4269465" y="4241875"/>
                <a:ext cx="619077" cy="461568"/>
              </a:xfrm>
              <a:custGeom>
                <a:rect b="b" l="l" r="r" t="t"/>
                <a:pathLst>
                  <a:path extrusionOk="0" h="14617" w="19605">
                    <a:moveTo>
                      <a:pt x="2665" y="0"/>
                    </a:moveTo>
                    <a:cubicBezTo>
                      <a:pt x="1601" y="0"/>
                      <a:pt x="580" y="537"/>
                      <a:pt x="1" y="1475"/>
                    </a:cubicBezTo>
                    <a:lnTo>
                      <a:pt x="15036" y="14617"/>
                    </a:lnTo>
                    <a:lnTo>
                      <a:pt x="19605" y="7981"/>
                    </a:lnTo>
                    <a:lnTo>
                      <a:pt x="14230" y="3803"/>
                    </a:lnTo>
                    <a:lnTo>
                      <a:pt x="3547" y="126"/>
                    </a:lnTo>
                    <a:cubicBezTo>
                      <a:pt x="3255" y="41"/>
                      <a:pt x="2958" y="0"/>
                      <a:pt x="26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4249540" y="4215603"/>
                <a:ext cx="287924" cy="235694"/>
              </a:xfrm>
              <a:custGeom>
                <a:rect b="b" l="l" r="r" t="t"/>
                <a:pathLst>
                  <a:path extrusionOk="0" h="7464" w="9118">
                    <a:moveTo>
                      <a:pt x="1872" y="1"/>
                    </a:moveTo>
                    <a:lnTo>
                      <a:pt x="1" y="2677"/>
                    </a:lnTo>
                    <a:lnTo>
                      <a:pt x="4766" y="7464"/>
                    </a:lnTo>
                    <a:cubicBezTo>
                      <a:pt x="9117" y="3330"/>
                      <a:pt x="5070" y="131"/>
                      <a:pt x="5070" y="131"/>
                    </a:cubicBezTo>
                    <a:lnTo>
                      <a:pt x="18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4658336" y="4308250"/>
                <a:ext cx="120973" cy="130699"/>
              </a:xfrm>
              <a:custGeom>
                <a:rect b="b" l="l" r="r" t="t"/>
                <a:pathLst>
                  <a:path extrusionOk="0" h="4139" w="3831">
                    <a:moveTo>
                      <a:pt x="1872" y="1"/>
                    </a:moveTo>
                    <a:cubicBezTo>
                      <a:pt x="1260" y="1"/>
                      <a:pt x="650" y="303"/>
                      <a:pt x="240" y="766"/>
                    </a:cubicBezTo>
                    <a:lnTo>
                      <a:pt x="1" y="1048"/>
                    </a:lnTo>
                    <a:lnTo>
                      <a:pt x="3547" y="4138"/>
                    </a:lnTo>
                    <a:lnTo>
                      <a:pt x="3743" y="2223"/>
                    </a:lnTo>
                    <a:cubicBezTo>
                      <a:pt x="3830" y="1571"/>
                      <a:pt x="3526" y="896"/>
                      <a:pt x="3003" y="417"/>
                    </a:cubicBezTo>
                    <a:cubicBezTo>
                      <a:pt x="2662" y="127"/>
                      <a:pt x="2266" y="1"/>
                      <a:pt x="1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4244740" y="4288451"/>
                <a:ext cx="524944" cy="444548"/>
              </a:xfrm>
              <a:custGeom>
                <a:rect b="b" l="l" r="r" t="t"/>
                <a:pathLst>
                  <a:path extrusionOk="0" h="14078" w="16624">
                    <a:moveTo>
                      <a:pt x="784" y="0"/>
                    </a:moveTo>
                    <a:lnTo>
                      <a:pt x="0" y="870"/>
                    </a:lnTo>
                    <a:lnTo>
                      <a:pt x="15122" y="14078"/>
                    </a:lnTo>
                    <a:lnTo>
                      <a:pt x="16624" y="11967"/>
                    </a:lnTo>
                    <a:lnTo>
                      <a:pt x="7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4550469" y="4300293"/>
                <a:ext cx="43324" cy="80933"/>
              </a:xfrm>
              <a:custGeom>
                <a:rect b="b" l="l" r="r" t="t"/>
                <a:pathLst>
                  <a:path extrusionOk="0" h="2563" w="1372">
                    <a:moveTo>
                      <a:pt x="196" y="0"/>
                    </a:moveTo>
                    <a:cubicBezTo>
                      <a:pt x="139" y="0"/>
                      <a:pt x="84" y="29"/>
                      <a:pt x="44" y="82"/>
                    </a:cubicBezTo>
                    <a:cubicBezTo>
                      <a:pt x="1" y="169"/>
                      <a:pt x="22" y="278"/>
                      <a:pt x="88" y="321"/>
                    </a:cubicBezTo>
                    <a:cubicBezTo>
                      <a:pt x="131" y="343"/>
                      <a:pt x="1002" y="996"/>
                      <a:pt x="1002" y="2367"/>
                    </a:cubicBezTo>
                    <a:cubicBezTo>
                      <a:pt x="1002" y="2475"/>
                      <a:pt x="1067" y="2562"/>
                      <a:pt x="1176" y="2562"/>
                    </a:cubicBezTo>
                    <a:cubicBezTo>
                      <a:pt x="1263" y="2562"/>
                      <a:pt x="1350" y="2475"/>
                      <a:pt x="1350" y="2388"/>
                    </a:cubicBezTo>
                    <a:cubicBezTo>
                      <a:pt x="1371" y="822"/>
                      <a:pt x="349" y="60"/>
                      <a:pt x="305" y="38"/>
                    </a:cubicBezTo>
                    <a:cubicBezTo>
                      <a:pt x="271" y="13"/>
                      <a:pt x="233" y="0"/>
                      <a:pt x="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0"/>
              <p:cNvSpPr/>
              <p:nvPr/>
            </p:nvSpPr>
            <p:spPr>
              <a:xfrm>
                <a:off x="4591014" y="4314723"/>
                <a:ext cx="43324" cy="80933"/>
              </a:xfrm>
              <a:custGeom>
                <a:rect b="b" l="l" r="r" t="t"/>
                <a:pathLst>
                  <a:path extrusionOk="0" h="2563" w="1372">
                    <a:moveTo>
                      <a:pt x="197" y="0"/>
                    </a:moveTo>
                    <a:cubicBezTo>
                      <a:pt x="142" y="0"/>
                      <a:pt x="92" y="29"/>
                      <a:pt x="66" y="82"/>
                    </a:cubicBezTo>
                    <a:cubicBezTo>
                      <a:pt x="0" y="169"/>
                      <a:pt x="22" y="278"/>
                      <a:pt x="109" y="321"/>
                    </a:cubicBezTo>
                    <a:cubicBezTo>
                      <a:pt x="131" y="343"/>
                      <a:pt x="1023" y="996"/>
                      <a:pt x="1001" y="2366"/>
                    </a:cubicBezTo>
                    <a:cubicBezTo>
                      <a:pt x="1001" y="2475"/>
                      <a:pt x="1088" y="2562"/>
                      <a:pt x="1175" y="2562"/>
                    </a:cubicBezTo>
                    <a:cubicBezTo>
                      <a:pt x="1284" y="2562"/>
                      <a:pt x="1349" y="2475"/>
                      <a:pt x="1349" y="2388"/>
                    </a:cubicBezTo>
                    <a:cubicBezTo>
                      <a:pt x="1371" y="822"/>
                      <a:pt x="349" y="60"/>
                      <a:pt x="305" y="38"/>
                    </a:cubicBezTo>
                    <a:cubicBezTo>
                      <a:pt x="271" y="13"/>
                      <a:pt x="233" y="0"/>
                      <a:pt x="1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0"/>
              <p:cNvSpPr/>
              <p:nvPr/>
            </p:nvSpPr>
            <p:spPr>
              <a:xfrm>
                <a:off x="4627422" y="4325681"/>
                <a:ext cx="43324" cy="80270"/>
              </a:xfrm>
              <a:custGeom>
                <a:rect b="b" l="l" r="r" t="t"/>
                <a:pathLst>
                  <a:path extrusionOk="0" h="2542" w="1372">
                    <a:moveTo>
                      <a:pt x="191" y="0"/>
                    </a:moveTo>
                    <a:cubicBezTo>
                      <a:pt x="139" y="0"/>
                      <a:pt x="91" y="23"/>
                      <a:pt x="66" y="61"/>
                    </a:cubicBezTo>
                    <a:cubicBezTo>
                      <a:pt x="1" y="148"/>
                      <a:pt x="22" y="257"/>
                      <a:pt x="88" y="322"/>
                    </a:cubicBezTo>
                    <a:cubicBezTo>
                      <a:pt x="131" y="344"/>
                      <a:pt x="1023" y="997"/>
                      <a:pt x="1002" y="2368"/>
                    </a:cubicBezTo>
                    <a:cubicBezTo>
                      <a:pt x="1002" y="2455"/>
                      <a:pt x="1067" y="2542"/>
                      <a:pt x="1176" y="2542"/>
                    </a:cubicBezTo>
                    <a:cubicBezTo>
                      <a:pt x="1284" y="2542"/>
                      <a:pt x="1350" y="2455"/>
                      <a:pt x="1350" y="2368"/>
                    </a:cubicBezTo>
                    <a:cubicBezTo>
                      <a:pt x="1371" y="801"/>
                      <a:pt x="349" y="61"/>
                      <a:pt x="305" y="39"/>
                    </a:cubicBezTo>
                    <a:cubicBezTo>
                      <a:pt x="269" y="12"/>
                      <a:pt x="229"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0"/>
              <p:cNvSpPr/>
              <p:nvPr/>
            </p:nvSpPr>
            <p:spPr>
              <a:xfrm>
                <a:off x="5021125" y="3383580"/>
                <a:ext cx="758555" cy="687790"/>
              </a:xfrm>
              <a:custGeom>
                <a:rect b="b" l="l" r="r" t="t"/>
                <a:pathLst>
                  <a:path extrusionOk="0" h="21781" w="24022">
                    <a:moveTo>
                      <a:pt x="24021" y="1"/>
                    </a:moveTo>
                    <a:lnTo>
                      <a:pt x="9726" y="349"/>
                    </a:lnTo>
                    <a:lnTo>
                      <a:pt x="0" y="14861"/>
                    </a:lnTo>
                    <a:lnTo>
                      <a:pt x="10161" y="21780"/>
                    </a:lnTo>
                    <a:lnTo>
                      <a:pt x="240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0"/>
              <p:cNvSpPr/>
              <p:nvPr/>
            </p:nvSpPr>
            <p:spPr>
              <a:xfrm>
                <a:off x="5632583" y="3913979"/>
                <a:ext cx="478241" cy="864371"/>
              </a:xfrm>
              <a:custGeom>
                <a:rect b="b" l="l" r="r" t="t"/>
                <a:pathLst>
                  <a:path extrusionOk="0" h="27373" w="15145">
                    <a:moveTo>
                      <a:pt x="7856" y="1"/>
                    </a:moveTo>
                    <a:lnTo>
                      <a:pt x="1" y="1045"/>
                    </a:lnTo>
                    <a:lnTo>
                      <a:pt x="7355" y="26437"/>
                    </a:lnTo>
                    <a:lnTo>
                      <a:pt x="15145" y="27373"/>
                    </a:lnTo>
                    <a:lnTo>
                      <a:pt x="7856"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0"/>
              <p:cNvSpPr/>
              <p:nvPr/>
            </p:nvSpPr>
            <p:spPr>
              <a:xfrm>
                <a:off x="5785794" y="4455399"/>
                <a:ext cx="325027" cy="322943"/>
              </a:xfrm>
              <a:custGeom>
                <a:rect b="b" l="l" r="r" t="t"/>
                <a:pathLst>
                  <a:path extrusionOk="0" h="10227" w="10293">
                    <a:moveTo>
                      <a:pt x="7703" y="0"/>
                    </a:moveTo>
                    <a:lnTo>
                      <a:pt x="1" y="631"/>
                    </a:lnTo>
                    <a:lnTo>
                      <a:pt x="2503" y="9291"/>
                    </a:lnTo>
                    <a:lnTo>
                      <a:pt x="10293" y="10227"/>
                    </a:lnTo>
                    <a:lnTo>
                      <a:pt x="77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a:off x="5445015" y="4741898"/>
                <a:ext cx="705662" cy="252873"/>
              </a:xfrm>
              <a:custGeom>
                <a:rect b="b" l="l" r="r" t="t"/>
                <a:pathLst>
                  <a:path extrusionOk="0" h="8008" w="22347">
                    <a:moveTo>
                      <a:pt x="21085" y="0"/>
                    </a:moveTo>
                    <a:lnTo>
                      <a:pt x="14296" y="370"/>
                    </a:lnTo>
                    <a:lnTo>
                      <a:pt x="3830" y="4657"/>
                    </a:lnTo>
                    <a:cubicBezTo>
                      <a:pt x="2547" y="5244"/>
                      <a:pt x="1" y="6615"/>
                      <a:pt x="218" y="8007"/>
                    </a:cubicBezTo>
                    <a:lnTo>
                      <a:pt x="22346" y="8007"/>
                    </a:lnTo>
                    <a:lnTo>
                      <a:pt x="210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a:off x="5433331" y="4850396"/>
                <a:ext cx="297555" cy="180781"/>
              </a:xfrm>
              <a:custGeom>
                <a:rect b="b" l="l" r="r" t="t"/>
                <a:pathLst>
                  <a:path extrusionOk="0" h="5725" w="9423">
                    <a:moveTo>
                      <a:pt x="4424" y="1"/>
                    </a:moveTo>
                    <a:cubicBezTo>
                      <a:pt x="4364" y="1"/>
                      <a:pt x="4331" y="2"/>
                      <a:pt x="4331" y="2"/>
                    </a:cubicBezTo>
                    <a:lnTo>
                      <a:pt x="1" y="2004"/>
                    </a:lnTo>
                    <a:lnTo>
                      <a:pt x="349" y="5268"/>
                    </a:lnTo>
                    <a:lnTo>
                      <a:pt x="8922" y="5725"/>
                    </a:lnTo>
                    <a:cubicBezTo>
                      <a:pt x="9422" y="221"/>
                      <a:pt x="5119" y="1"/>
                      <a:pt x="44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a:off x="5837328" y="4701353"/>
                <a:ext cx="148446" cy="76986"/>
              </a:xfrm>
              <a:custGeom>
                <a:rect b="b" l="l" r="r" t="t"/>
                <a:pathLst>
                  <a:path extrusionOk="0" h="2438" w="4701">
                    <a:moveTo>
                      <a:pt x="1850" y="1"/>
                    </a:moveTo>
                    <a:cubicBezTo>
                      <a:pt x="697" y="1"/>
                      <a:pt x="1" y="1045"/>
                      <a:pt x="1" y="2068"/>
                    </a:cubicBezTo>
                    <a:lnTo>
                      <a:pt x="1" y="2438"/>
                    </a:lnTo>
                    <a:lnTo>
                      <a:pt x="4701" y="2438"/>
                    </a:lnTo>
                    <a:lnTo>
                      <a:pt x="3591" y="871"/>
                    </a:lnTo>
                    <a:cubicBezTo>
                      <a:pt x="3221" y="327"/>
                      <a:pt x="254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a:off x="5731545" y="4813230"/>
                <a:ext cx="81091" cy="42756"/>
              </a:xfrm>
              <a:custGeom>
                <a:rect b="b" l="l" r="r" t="t"/>
                <a:pathLst>
                  <a:path extrusionOk="0" h="1354" w="2568">
                    <a:moveTo>
                      <a:pt x="306" y="0"/>
                    </a:moveTo>
                    <a:cubicBezTo>
                      <a:pt x="229" y="0"/>
                      <a:pt x="182" y="4"/>
                      <a:pt x="174" y="4"/>
                    </a:cubicBezTo>
                    <a:cubicBezTo>
                      <a:pt x="65" y="4"/>
                      <a:pt x="0" y="91"/>
                      <a:pt x="22" y="200"/>
                    </a:cubicBezTo>
                    <a:cubicBezTo>
                      <a:pt x="22" y="287"/>
                      <a:pt x="109" y="352"/>
                      <a:pt x="196" y="352"/>
                    </a:cubicBezTo>
                    <a:cubicBezTo>
                      <a:pt x="205" y="352"/>
                      <a:pt x="236" y="351"/>
                      <a:pt x="285" y="351"/>
                    </a:cubicBezTo>
                    <a:cubicBezTo>
                      <a:pt x="573" y="351"/>
                      <a:pt x="1479" y="414"/>
                      <a:pt x="2241" y="1288"/>
                    </a:cubicBezTo>
                    <a:cubicBezTo>
                      <a:pt x="2263" y="1331"/>
                      <a:pt x="2328" y="1353"/>
                      <a:pt x="2372" y="1353"/>
                    </a:cubicBezTo>
                    <a:cubicBezTo>
                      <a:pt x="2415" y="1353"/>
                      <a:pt x="2459" y="1353"/>
                      <a:pt x="2480" y="1310"/>
                    </a:cubicBezTo>
                    <a:cubicBezTo>
                      <a:pt x="2546" y="1244"/>
                      <a:pt x="2567" y="1136"/>
                      <a:pt x="2502" y="1070"/>
                    </a:cubicBezTo>
                    <a:cubicBezTo>
                      <a:pt x="1663" y="88"/>
                      <a:pt x="662"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5772058" y="4797158"/>
                <a:ext cx="80428" cy="43009"/>
              </a:xfrm>
              <a:custGeom>
                <a:rect b="b" l="l" r="r" t="t"/>
                <a:pathLst>
                  <a:path extrusionOk="0" h="1362" w="2547">
                    <a:moveTo>
                      <a:pt x="327" y="0"/>
                    </a:moveTo>
                    <a:cubicBezTo>
                      <a:pt x="228" y="0"/>
                      <a:pt x="166" y="8"/>
                      <a:pt x="153" y="13"/>
                    </a:cubicBezTo>
                    <a:cubicBezTo>
                      <a:pt x="66" y="13"/>
                      <a:pt x="1" y="100"/>
                      <a:pt x="1" y="187"/>
                    </a:cubicBezTo>
                    <a:cubicBezTo>
                      <a:pt x="22" y="296"/>
                      <a:pt x="88" y="361"/>
                      <a:pt x="197" y="361"/>
                    </a:cubicBezTo>
                    <a:cubicBezTo>
                      <a:pt x="204" y="361"/>
                      <a:pt x="243" y="358"/>
                      <a:pt x="306" y="358"/>
                    </a:cubicBezTo>
                    <a:cubicBezTo>
                      <a:pt x="609" y="358"/>
                      <a:pt x="1482" y="432"/>
                      <a:pt x="2220" y="1297"/>
                    </a:cubicBezTo>
                    <a:cubicBezTo>
                      <a:pt x="2264" y="1340"/>
                      <a:pt x="2307" y="1362"/>
                      <a:pt x="2351" y="1362"/>
                    </a:cubicBezTo>
                    <a:cubicBezTo>
                      <a:pt x="2394" y="1362"/>
                      <a:pt x="2438" y="1340"/>
                      <a:pt x="2481" y="1318"/>
                    </a:cubicBezTo>
                    <a:cubicBezTo>
                      <a:pt x="2546" y="1253"/>
                      <a:pt x="2546" y="1144"/>
                      <a:pt x="2481" y="1079"/>
                    </a:cubicBezTo>
                    <a:cubicBezTo>
                      <a:pt x="1683" y="124"/>
                      <a:pt x="718" y="0"/>
                      <a:pt x="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a:off x="5806414" y="4780959"/>
                <a:ext cx="80428" cy="43419"/>
              </a:xfrm>
              <a:custGeom>
                <a:rect b="b" l="l" r="r" t="t"/>
                <a:pathLst>
                  <a:path extrusionOk="0" h="1375" w="2547">
                    <a:moveTo>
                      <a:pt x="266" y="1"/>
                    </a:moveTo>
                    <a:cubicBezTo>
                      <a:pt x="203" y="1"/>
                      <a:pt x="163" y="4"/>
                      <a:pt x="153" y="4"/>
                    </a:cubicBezTo>
                    <a:cubicBezTo>
                      <a:pt x="66" y="25"/>
                      <a:pt x="1" y="112"/>
                      <a:pt x="1" y="199"/>
                    </a:cubicBezTo>
                    <a:cubicBezTo>
                      <a:pt x="20" y="277"/>
                      <a:pt x="74" y="355"/>
                      <a:pt x="163" y="355"/>
                    </a:cubicBezTo>
                    <a:cubicBezTo>
                      <a:pt x="174" y="355"/>
                      <a:pt x="185" y="354"/>
                      <a:pt x="196" y="352"/>
                    </a:cubicBezTo>
                    <a:cubicBezTo>
                      <a:pt x="203" y="352"/>
                      <a:pt x="230" y="350"/>
                      <a:pt x="275" y="350"/>
                    </a:cubicBezTo>
                    <a:cubicBezTo>
                      <a:pt x="547" y="350"/>
                      <a:pt x="1455" y="414"/>
                      <a:pt x="2220" y="1309"/>
                    </a:cubicBezTo>
                    <a:cubicBezTo>
                      <a:pt x="2263" y="1353"/>
                      <a:pt x="2307" y="1374"/>
                      <a:pt x="2351" y="1374"/>
                    </a:cubicBezTo>
                    <a:cubicBezTo>
                      <a:pt x="2394" y="1374"/>
                      <a:pt x="2438" y="1353"/>
                      <a:pt x="2481" y="1331"/>
                    </a:cubicBezTo>
                    <a:cubicBezTo>
                      <a:pt x="2546" y="1266"/>
                      <a:pt x="2546" y="1157"/>
                      <a:pt x="2481" y="1070"/>
                    </a:cubicBezTo>
                    <a:cubicBezTo>
                      <a:pt x="1637" y="78"/>
                      <a:pt x="606"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5430584" y="3383580"/>
                <a:ext cx="561385" cy="720756"/>
              </a:xfrm>
              <a:custGeom>
                <a:rect b="b" l="l" r="r" t="t"/>
                <a:pathLst>
                  <a:path extrusionOk="0" h="22825" w="17778">
                    <a:moveTo>
                      <a:pt x="1" y="1"/>
                    </a:moveTo>
                    <a:lnTo>
                      <a:pt x="5201" y="22825"/>
                    </a:lnTo>
                    <a:lnTo>
                      <a:pt x="17777" y="21759"/>
                    </a:lnTo>
                    <a:lnTo>
                      <a:pt x="11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4874070" y="2879452"/>
                <a:ext cx="623908" cy="563248"/>
              </a:xfrm>
              <a:custGeom>
                <a:rect b="b" l="l" r="r" t="t"/>
                <a:pathLst>
                  <a:path extrusionOk="0" h="17837" w="19758">
                    <a:moveTo>
                      <a:pt x="16190" y="1"/>
                    </a:moveTo>
                    <a:cubicBezTo>
                      <a:pt x="14918" y="1"/>
                      <a:pt x="13722" y="781"/>
                      <a:pt x="13252" y="2040"/>
                    </a:cubicBezTo>
                    <a:lnTo>
                      <a:pt x="10205" y="10069"/>
                    </a:lnTo>
                    <a:lnTo>
                      <a:pt x="5201" y="7110"/>
                    </a:lnTo>
                    <a:cubicBezTo>
                      <a:pt x="4696" y="6810"/>
                      <a:pt x="4142" y="6668"/>
                      <a:pt x="3595" y="6668"/>
                    </a:cubicBezTo>
                    <a:cubicBezTo>
                      <a:pt x="2516" y="6668"/>
                      <a:pt x="1463" y="7223"/>
                      <a:pt x="871" y="8220"/>
                    </a:cubicBezTo>
                    <a:cubicBezTo>
                      <a:pt x="1" y="9699"/>
                      <a:pt x="479" y="11636"/>
                      <a:pt x="1981" y="12528"/>
                    </a:cubicBezTo>
                    <a:lnTo>
                      <a:pt x="10227" y="17402"/>
                    </a:lnTo>
                    <a:cubicBezTo>
                      <a:pt x="10706" y="17684"/>
                      <a:pt x="11272" y="17837"/>
                      <a:pt x="11815" y="17837"/>
                    </a:cubicBezTo>
                    <a:cubicBezTo>
                      <a:pt x="12185" y="17837"/>
                      <a:pt x="12534" y="17793"/>
                      <a:pt x="12860" y="17663"/>
                    </a:cubicBezTo>
                    <a:cubicBezTo>
                      <a:pt x="13752" y="17358"/>
                      <a:pt x="14448" y="16684"/>
                      <a:pt x="14775" y="15813"/>
                    </a:cubicBezTo>
                    <a:lnTo>
                      <a:pt x="19148" y="4281"/>
                    </a:lnTo>
                    <a:cubicBezTo>
                      <a:pt x="19757" y="2650"/>
                      <a:pt x="18952" y="822"/>
                      <a:pt x="17320" y="213"/>
                    </a:cubicBezTo>
                    <a:cubicBezTo>
                      <a:pt x="16948" y="69"/>
                      <a:pt x="16566" y="1"/>
                      <a:pt x="16190" y="1"/>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a:off x="4762761" y="3033864"/>
                <a:ext cx="287924" cy="251167"/>
              </a:xfrm>
              <a:custGeom>
                <a:rect b="b" l="l" r="r" t="t"/>
                <a:pathLst>
                  <a:path extrusionOk="0" h="7954" w="9118">
                    <a:moveTo>
                      <a:pt x="5332" y="1"/>
                    </a:moveTo>
                    <a:lnTo>
                      <a:pt x="1" y="3569"/>
                    </a:lnTo>
                    <a:cubicBezTo>
                      <a:pt x="1" y="3569"/>
                      <a:pt x="1977" y="7953"/>
                      <a:pt x="5528" y="7953"/>
                    </a:cubicBezTo>
                    <a:cubicBezTo>
                      <a:pt x="5628" y="7953"/>
                      <a:pt x="5730" y="7950"/>
                      <a:pt x="5832" y="7942"/>
                    </a:cubicBezTo>
                    <a:cubicBezTo>
                      <a:pt x="6159" y="7921"/>
                      <a:pt x="7421" y="6985"/>
                      <a:pt x="7595" y="6680"/>
                    </a:cubicBezTo>
                    <a:lnTo>
                      <a:pt x="8900" y="3395"/>
                    </a:lnTo>
                    <a:cubicBezTo>
                      <a:pt x="9118" y="2851"/>
                      <a:pt x="8922" y="2242"/>
                      <a:pt x="8421" y="1937"/>
                    </a:cubicBezTo>
                    <a:lnTo>
                      <a:pt x="5332"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a:off x="4809495" y="2976994"/>
                <a:ext cx="145004" cy="133162"/>
              </a:xfrm>
              <a:custGeom>
                <a:rect b="b" l="l" r="r" t="t"/>
                <a:pathLst>
                  <a:path extrusionOk="0" h="4217" w="4592">
                    <a:moveTo>
                      <a:pt x="991" y="0"/>
                    </a:moveTo>
                    <a:cubicBezTo>
                      <a:pt x="712" y="0"/>
                      <a:pt x="447" y="118"/>
                      <a:pt x="283" y="344"/>
                    </a:cubicBezTo>
                    <a:cubicBezTo>
                      <a:pt x="1" y="736"/>
                      <a:pt x="109" y="1279"/>
                      <a:pt x="501" y="1628"/>
                    </a:cubicBezTo>
                    <a:lnTo>
                      <a:pt x="3395" y="4217"/>
                    </a:lnTo>
                    <a:lnTo>
                      <a:pt x="4592" y="2454"/>
                    </a:lnTo>
                    <a:lnTo>
                      <a:pt x="1589" y="192"/>
                    </a:lnTo>
                    <a:cubicBezTo>
                      <a:pt x="1405" y="63"/>
                      <a:pt x="1194" y="0"/>
                      <a:pt x="991"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a:off x="4738731" y="3087134"/>
                <a:ext cx="151856" cy="119900"/>
              </a:xfrm>
              <a:custGeom>
                <a:rect b="b" l="l" r="r" t="t"/>
                <a:pathLst>
                  <a:path extrusionOk="0" h="3797" w="4809">
                    <a:moveTo>
                      <a:pt x="928" y="0"/>
                    </a:moveTo>
                    <a:cubicBezTo>
                      <a:pt x="626" y="0"/>
                      <a:pt x="356" y="140"/>
                      <a:pt x="218" y="402"/>
                    </a:cubicBezTo>
                    <a:cubicBezTo>
                      <a:pt x="0" y="794"/>
                      <a:pt x="175" y="1316"/>
                      <a:pt x="588" y="1599"/>
                    </a:cubicBezTo>
                    <a:lnTo>
                      <a:pt x="3917" y="3797"/>
                    </a:lnTo>
                    <a:lnTo>
                      <a:pt x="4809" y="2013"/>
                    </a:lnTo>
                    <a:lnTo>
                      <a:pt x="1458" y="141"/>
                    </a:lnTo>
                    <a:cubicBezTo>
                      <a:pt x="1284" y="46"/>
                      <a:pt x="1100" y="0"/>
                      <a:pt x="928"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a:off x="4760014" y="3025528"/>
                <a:ext cx="147088" cy="120373"/>
              </a:xfrm>
              <a:custGeom>
                <a:rect b="b" l="l" r="r" t="t"/>
                <a:pathLst>
                  <a:path extrusionOk="0" h="3812" w="4658">
                    <a:moveTo>
                      <a:pt x="984" y="0"/>
                    </a:moveTo>
                    <a:cubicBezTo>
                      <a:pt x="671" y="0"/>
                      <a:pt x="375" y="154"/>
                      <a:pt x="219" y="439"/>
                    </a:cubicBezTo>
                    <a:cubicBezTo>
                      <a:pt x="1" y="852"/>
                      <a:pt x="153" y="1418"/>
                      <a:pt x="588" y="1701"/>
                    </a:cubicBezTo>
                    <a:lnTo>
                      <a:pt x="3722" y="3811"/>
                    </a:lnTo>
                    <a:lnTo>
                      <a:pt x="4657" y="1897"/>
                    </a:lnTo>
                    <a:lnTo>
                      <a:pt x="1481" y="134"/>
                    </a:lnTo>
                    <a:cubicBezTo>
                      <a:pt x="1322" y="44"/>
                      <a:pt x="1151" y="0"/>
                      <a:pt x="984"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a:off x="4622622" y="2910050"/>
                <a:ext cx="352500" cy="332006"/>
              </a:xfrm>
              <a:custGeom>
                <a:rect b="b" l="l" r="r" t="t"/>
                <a:pathLst>
                  <a:path extrusionOk="0" h="10514" w="11163">
                    <a:moveTo>
                      <a:pt x="2851" y="1"/>
                    </a:moveTo>
                    <a:cubicBezTo>
                      <a:pt x="2637" y="1"/>
                      <a:pt x="2435" y="121"/>
                      <a:pt x="2350" y="332"/>
                    </a:cubicBezTo>
                    <a:lnTo>
                      <a:pt x="109" y="4096"/>
                    </a:lnTo>
                    <a:cubicBezTo>
                      <a:pt x="0" y="4335"/>
                      <a:pt x="87" y="4618"/>
                      <a:pt x="283" y="4770"/>
                    </a:cubicBezTo>
                    <a:lnTo>
                      <a:pt x="7855" y="10384"/>
                    </a:lnTo>
                    <a:cubicBezTo>
                      <a:pt x="7981" y="10473"/>
                      <a:pt x="8122" y="10514"/>
                      <a:pt x="8260" y="10514"/>
                    </a:cubicBezTo>
                    <a:cubicBezTo>
                      <a:pt x="8528" y="10514"/>
                      <a:pt x="8785" y="10359"/>
                      <a:pt x="8899" y="10101"/>
                    </a:cubicBezTo>
                    <a:lnTo>
                      <a:pt x="11032" y="6554"/>
                    </a:lnTo>
                    <a:cubicBezTo>
                      <a:pt x="11162" y="6272"/>
                      <a:pt x="11075" y="5923"/>
                      <a:pt x="10814" y="5749"/>
                    </a:cubicBezTo>
                    <a:lnTo>
                      <a:pt x="3199" y="114"/>
                    </a:lnTo>
                    <a:cubicBezTo>
                      <a:pt x="3091" y="37"/>
                      <a:pt x="2969" y="1"/>
                      <a:pt x="2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a:off x="4652842" y="2899756"/>
                <a:ext cx="351805" cy="331501"/>
              </a:xfrm>
              <a:custGeom>
                <a:rect b="b" l="l" r="r" t="t"/>
                <a:pathLst>
                  <a:path extrusionOk="0" h="10498" w="11141">
                    <a:moveTo>
                      <a:pt x="2851" y="0"/>
                    </a:moveTo>
                    <a:cubicBezTo>
                      <a:pt x="2634" y="0"/>
                      <a:pt x="2427" y="120"/>
                      <a:pt x="2329" y="331"/>
                    </a:cubicBezTo>
                    <a:lnTo>
                      <a:pt x="109" y="4095"/>
                    </a:lnTo>
                    <a:cubicBezTo>
                      <a:pt x="1" y="4335"/>
                      <a:pt x="66" y="4618"/>
                      <a:pt x="284" y="4770"/>
                    </a:cubicBezTo>
                    <a:lnTo>
                      <a:pt x="7855" y="10362"/>
                    </a:lnTo>
                    <a:cubicBezTo>
                      <a:pt x="7979" y="10454"/>
                      <a:pt x="8121" y="10498"/>
                      <a:pt x="8261" y="10498"/>
                    </a:cubicBezTo>
                    <a:cubicBezTo>
                      <a:pt x="8517" y="10498"/>
                      <a:pt x="8766" y="10354"/>
                      <a:pt x="8878" y="10101"/>
                    </a:cubicBezTo>
                    <a:lnTo>
                      <a:pt x="11032" y="6554"/>
                    </a:lnTo>
                    <a:cubicBezTo>
                      <a:pt x="11141" y="6249"/>
                      <a:pt x="11054" y="5923"/>
                      <a:pt x="10814" y="5727"/>
                    </a:cubicBezTo>
                    <a:lnTo>
                      <a:pt x="3199" y="114"/>
                    </a:lnTo>
                    <a:cubicBezTo>
                      <a:pt x="3091" y="37"/>
                      <a:pt x="2970" y="0"/>
                      <a:pt x="2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a:off x="4915310" y="2984667"/>
                <a:ext cx="143614" cy="194896"/>
              </a:xfrm>
              <a:custGeom>
                <a:rect b="b" l="l" r="r" t="t"/>
                <a:pathLst>
                  <a:path extrusionOk="0" h="6172" w="4548">
                    <a:moveTo>
                      <a:pt x="1064" y="0"/>
                    </a:moveTo>
                    <a:cubicBezTo>
                      <a:pt x="943" y="0"/>
                      <a:pt x="820" y="26"/>
                      <a:pt x="697" y="79"/>
                    </a:cubicBezTo>
                    <a:cubicBezTo>
                      <a:pt x="174" y="318"/>
                      <a:pt x="0" y="971"/>
                      <a:pt x="196" y="1341"/>
                    </a:cubicBezTo>
                    <a:lnTo>
                      <a:pt x="1088" y="2429"/>
                    </a:lnTo>
                    <a:cubicBezTo>
                      <a:pt x="1088" y="2429"/>
                      <a:pt x="914" y="4148"/>
                      <a:pt x="2851" y="6171"/>
                    </a:cubicBezTo>
                    <a:lnTo>
                      <a:pt x="3656" y="6019"/>
                    </a:lnTo>
                    <a:cubicBezTo>
                      <a:pt x="3939" y="5758"/>
                      <a:pt x="4548" y="4648"/>
                      <a:pt x="4026" y="3343"/>
                    </a:cubicBezTo>
                    <a:cubicBezTo>
                      <a:pt x="3329" y="1624"/>
                      <a:pt x="2046" y="536"/>
                      <a:pt x="2046" y="536"/>
                    </a:cubicBezTo>
                    <a:cubicBezTo>
                      <a:pt x="1713" y="187"/>
                      <a:pt x="1391" y="0"/>
                      <a:pt x="1064"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5172252" y="2787910"/>
                <a:ext cx="215769" cy="430117"/>
              </a:xfrm>
              <a:custGeom>
                <a:rect b="b" l="l" r="r" t="t"/>
                <a:pathLst>
                  <a:path extrusionOk="0" h="13621" w="6833">
                    <a:moveTo>
                      <a:pt x="6828" y="0"/>
                    </a:moveTo>
                    <a:cubicBezTo>
                      <a:pt x="6661" y="0"/>
                      <a:pt x="2432" y="105"/>
                      <a:pt x="1" y="10662"/>
                    </a:cubicBezTo>
                    <a:lnTo>
                      <a:pt x="6594" y="13621"/>
                    </a:lnTo>
                    <a:lnTo>
                      <a:pt x="6833" y="0"/>
                    </a:lnTo>
                    <a:cubicBezTo>
                      <a:pt x="6833" y="0"/>
                      <a:pt x="6831" y="0"/>
                      <a:pt x="6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a:off x="5328211" y="2704073"/>
                <a:ext cx="451464" cy="690537"/>
              </a:xfrm>
              <a:custGeom>
                <a:rect b="b" l="l" r="r" t="t"/>
                <a:pathLst>
                  <a:path extrusionOk="0" h="21868" w="14297">
                    <a:moveTo>
                      <a:pt x="8487" y="1"/>
                    </a:moveTo>
                    <a:lnTo>
                      <a:pt x="4483" y="632"/>
                    </a:lnTo>
                    <a:lnTo>
                      <a:pt x="393" y="3177"/>
                    </a:lnTo>
                    <a:lnTo>
                      <a:pt x="1" y="21868"/>
                    </a:lnTo>
                    <a:lnTo>
                      <a:pt x="1" y="21868"/>
                    </a:lnTo>
                    <a:lnTo>
                      <a:pt x="14296" y="21520"/>
                    </a:lnTo>
                    <a:lnTo>
                      <a:pt x="14187" y="8051"/>
                    </a:lnTo>
                    <a:lnTo>
                      <a:pt x="13078" y="1437"/>
                    </a:lnTo>
                    <a:lnTo>
                      <a:pt x="8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a:off x="5774142" y="3012139"/>
                <a:ext cx="487146" cy="731493"/>
              </a:xfrm>
              <a:custGeom>
                <a:rect b="b" l="l" r="r" t="t"/>
                <a:pathLst>
                  <a:path extrusionOk="0" h="23165" w="15427">
                    <a:moveTo>
                      <a:pt x="3597" y="1"/>
                    </a:moveTo>
                    <a:cubicBezTo>
                      <a:pt x="3134" y="1"/>
                      <a:pt x="2663" y="103"/>
                      <a:pt x="2219" y="319"/>
                    </a:cubicBezTo>
                    <a:cubicBezTo>
                      <a:pt x="653" y="1080"/>
                      <a:pt x="0" y="2973"/>
                      <a:pt x="783" y="4540"/>
                    </a:cubicBezTo>
                    <a:lnTo>
                      <a:pt x="9008" y="21402"/>
                    </a:lnTo>
                    <a:cubicBezTo>
                      <a:pt x="9552" y="22512"/>
                      <a:pt x="10662" y="23165"/>
                      <a:pt x="11836" y="23165"/>
                    </a:cubicBezTo>
                    <a:cubicBezTo>
                      <a:pt x="12293" y="23165"/>
                      <a:pt x="12772" y="23078"/>
                      <a:pt x="13229" y="22860"/>
                    </a:cubicBezTo>
                    <a:cubicBezTo>
                      <a:pt x="14796" y="22099"/>
                      <a:pt x="15427" y="20206"/>
                      <a:pt x="14665" y="18639"/>
                    </a:cubicBezTo>
                    <a:lnTo>
                      <a:pt x="6440" y="1777"/>
                    </a:lnTo>
                    <a:cubicBezTo>
                      <a:pt x="5895" y="654"/>
                      <a:pt x="4768" y="1"/>
                      <a:pt x="3597" y="1"/>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a:off x="6033832" y="3605503"/>
                <a:ext cx="116837" cy="180939"/>
              </a:xfrm>
              <a:custGeom>
                <a:rect b="b" l="l" r="r" t="t"/>
                <a:pathLst>
                  <a:path extrusionOk="0" h="5730" w="3700">
                    <a:moveTo>
                      <a:pt x="2546" y="0"/>
                    </a:moveTo>
                    <a:lnTo>
                      <a:pt x="610" y="436"/>
                    </a:lnTo>
                    <a:cubicBezTo>
                      <a:pt x="240" y="523"/>
                      <a:pt x="1" y="849"/>
                      <a:pt x="1" y="1262"/>
                    </a:cubicBezTo>
                    <a:cubicBezTo>
                      <a:pt x="22" y="3025"/>
                      <a:pt x="349" y="4722"/>
                      <a:pt x="349" y="4722"/>
                    </a:cubicBezTo>
                    <a:cubicBezTo>
                      <a:pt x="370" y="5244"/>
                      <a:pt x="762" y="5679"/>
                      <a:pt x="1263" y="5723"/>
                    </a:cubicBezTo>
                    <a:cubicBezTo>
                      <a:pt x="1297" y="5727"/>
                      <a:pt x="1332" y="5729"/>
                      <a:pt x="1366" y="5729"/>
                    </a:cubicBezTo>
                    <a:cubicBezTo>
                      <a:pt x="1844" y="5729"/>
                      <a:pt x="2243" y="5315"/>
                      <a:pt x="2263" y="4787"/>
                    </a:cubicBezTo>
                    <a:lnTo>
                      <a:pt x="2307" y="3612"/>
                    </a:lnTo>
                    <a:cubicBezTo>
                      <a:pt x="2307" y="3612"/>
                      <a:pt x="3699" y="2960"/>
                      <a:pt x="2546"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a:off x="6035885" y="3557096"/>
                <a:ext cx="230200" cy="210590"/>
              </a:xfrm>
              <a:custGeom>
                <a:rect b="b" l="l" r="r" t="t"/>
                <a:pathLst>
                  <a:path extrusionOk="0" h="6669" w="7290">
                    <a:moveTo>
                      <a:pt x="5055" y="0"/>
                    </a:moveTo>
                    <a:cubicBezTo>
                      <a:pt x="4518" y="0"/>
                      <a:pt x="3815" y="101"/>
                      <a:pt x="3634" y="184"/>
                    </a:cubicBezTo>
                    <a:lnTo>
                      <a:pt x="1" y="2469"/>
                    </a:lnTo>
                    <a:lnTo>
                      <a:pt x="1937" y="6668"/>
                    </a:lnTo>
                    <a:lnTo>
                      <a:pt x="7246" y="4362"/>
                    </a:lnTo>
                    <a:cubicBezTo>
                      <a:pt x="7246" y="4362"/>
                      <a:pt x="7290" y="2034"/>
                      <a:pt x="5680" y="119"/>
                    </a:cubicBezTo>
                    <a:cubicBezTo>
                      <a:pt x="5609" y="33"/>
                      <a:pt x="5359" y="0"/>
                      <a:pt x="5055" y="0"/>
                    </a:cubicBez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a:off x="6089502" y="3714728"/>
                <a:ext cx="92775" cy="149898"/>
              </a:xfrm>
              <a:custGeom>
                <a:rect b="b" l="l" r="r" t="t"/>
                <a:pathLst>
                  <a:path extrusionOk="0" h="4747" w="2938">
                    <a:moveTo>
                      <a:pt x="1849" y="1"/>
                    </a:moveTo>
                    <a:lnTo>
                      <a:pt x="0" y="763"/>
                    </a:lnTo>
                    <a:lnTo>
                      <a:pt x="1175" y="4135"/>
                    </a:lnTo>
                    <a:cubicBezTo>
                      <a:pt x="1331" y="4517"/>
                      <a:pt x="1681" y="4746"/>
                      <a:pt x="2037" y="4746"/>
                    </a:cubicBezTo>
                    <a:cubicBezTo>
                      <a:pt x="2128" y="4746"/>
                      <a:pt x="2218" y="4732"/>
                      <a:pt x="2306" y="4701"/>
                    </a:cubicBezTo>
                    <a:cubicBezTo>
                      <a:pt x="2720" y="4527"/>
                      <a:pt x="2937" y="4048"/>
                      <a:pt x="2807" y="3569"/>
                    </a:cubicBezTo>
                    <a:lnTo>
                      <a:pt x="1849"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a:off x="6189791" y="3666636"/>
                <a:ext cx="105153" cy="148509"/>
              </a:xfrm>
              <a:custGeom>
                <a:rect b="b" l="l" r="r" t="t"/>
                <a:pathLst>
                  <a:path extrusionOk="0" h="4703" w="3330">
                    <a:moveTo>
                      <a:pt x="1654" y="1"/>
                    </a:moveTo>
                    <a:lnTo>
                      <a:pt x="1" y="937"/>
                    </a:lnTo>
                    <a:lnTo>
                      <a:pt x="1698" y="4178"/>
                    </a:lnTo>
                    <a:cubicBezTo>
                      <a:pt x="1855" y="4509"/>
                      <a:pt x="2160" y="4703"/>
                      <a:pt x="2465" y="4703"/>
                    </a:cubicBezTo>
                    <a:cubicBezTo>
                      <a:pt x="2582" y="4703"/>
                      <a:pt x="2699" y="4674"/>
                      <a:pt x="2808" y="4614"/>
                    </a:cubicBezTo>
                    <a:cubicBezTo>
                      <a:pt x="3177" y="4418"/>
                      <a:pt x="3330" y="3917"/>
                      <a:pt x="3134" y="3460"/>
                    </a:cubicBezTo>
                    <a:lnTo>
                      <a:pt x="1654"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a:off x="6224842" y="3609608"/>
                <a:ext cx="97606" cy="145856"/>
              </a:xfrm>
              <a:custGeom>
                <a:rect b="b" l="l" r="r" t="t"/>
                <a:pathLst>
                  <a:path extrusionOk="0" h="4619" w="3091">
                    <a:moveTo>
                      <a:pt x="653" y="1"/>
                    </a:moveTo>
                    <a:lnTo>
                      <a:pt x="0" y="1916"/>
                    </a:lnTo>
                    <a:lnTo>
                      <a:pt x="1850" y="4287"/>
                    </a:lnTo>
                    <a:cubicBezTo>
                      <a:pt x="2038" y="4503"/>
                      <a:pt x="2277" y="4618"/>
                      <a:pt x="2493" y="4618"/>
                    </a:cubicBezTo>
                    <a:cubicBezTo>
                      <a:pt x="2626" y="4618"/>
                      <a:pt x="2751" y="4574"/>
                      <a:pt x="2851" y="4483"/>
                    </a:cubicBezTo>
                    <a:cubicBezTo>
                      <a:pt x="3090" y="4244"/>
                      <a:pt x="3090" y="3809"/>
                      <a:pt x="2829" y="3439"/>
                    </a:cubicBezTo>
                    <a:lnTo>
                      <a:pt x="653"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0"/>
              <p:cNvSpPr/>
              <p:nvPr/>
            </p:nvSpPr>
            <p:spPr>
              <a:xfrm>
                <a:off x="6143089" y="3707181"/>
                <a:ext cx="104458" cy="144814"/>
              </a:xfrm>
              <a:custGeom>
                <a:rect b="b" l="l" r="r" t="t"/>
                <a:pathLst>
                  <a:path extrusionOk="0" h="4586" w="3308">
                    <a:moveTo>
                      <a:pt x="1741" y="1"/>
                    </a:moveTo>
                    <a:lnTo>
                      <a:pt x="0" y="1023"/>
                    </a:lnTo>
                    <a:lnTo>
                      <a:pt x="1588" y="4069"/>
                    </a:lnTo>
                    <a:cubicBezTo>
                      <a:pt x="1758" y="4393"/>
                      <a:pt x="2058" y="4586"/>
                      <a:pt x="2366" y="4586"/>
                    </a:cubicBezTo>
                    <a:cubicBezTo>
                      <a:pt x="2493" y="4586"/>
                      <a:pt x="2621" y="4553"/>
                      <a:pt x="2742" y="4483"/>
                    </a:cubicBezTo>
                    <a:cubicBezTo>
                      <a:pt x="3155" y="4265"/>
                      <a:pt x="3307" y="3765"/>
                      <a:pt x="3112" y="3308"/>
                    </a:cubicBezTo>
                    <a:lnTo>
                      <a:pt x="1741" y="1"/>
                    </a:lnTo>
                    <a:close/>
                  </a:path>
                </a:pathLst>
              </a:custGeom>
              <a:solidFill>
                <a:srgbClr val="FF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0"/>
              <p:cNvSpPr/>
              <p:nvPr/>
            </p:nvSpPr>
            <p:spPr>
              <a:xfrm>
                <a:off x="5651845" y="2746008"/>
                <a:ext cx="419823" cy="520113"/>
              </a:xfrm>
              <a:custGeom>
                <a:rect b="b" l="l" r="r" t="t"/>
                <a:pathLst>
                  <a:path extrusionOk="0" h="16471" w="13295">
                    <a:moveTo>
                      <a:pt x="2524" y="0"/>
                    </a:moveTo>
                    <a:lnTo>
                      <a:pt x="0" y="6919"/>
                    </a:lnTo>
                    <a:lnTo>
                      <a:pt x="4961" y="16471"/>
                    </a:lnTo>
                    <a:lnTo>
                      <a:pt x="13294" y="13229"/>
                    </a:lnTo>
                    <a:cubicBezTo>
                      <a:pt x="10640" y="7985"/>
                      <a:pt x="8399" y="4308"/>
                      <a:pt x="7093" y="2459"/>
                    </a:cubicBezTo>
                    <a:cubicBezTo>
                      <a:pt x="6375" y="1458"/>
                      <a:pt x="5353" y="718"/>
                      <a:pt x="4178" y="326"/>
                    </a:cubicBezTo>
                    <a:lnTo>
                      <a:pt x="25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0"/>
              <p:cNvSpPr/>
              <p:nvPr/>
            </p:nvSpPr>
            <p:spPr>
              <a:xfrm>
                <a:off x="5590680" y="2263668"/>
                <a:ext cx="255620" cy="255620"/>
              </a:xfrm>
              <a:custGeom>
                <a:rect b="b" l="l" r="r" t="t"/>
                <a:pathLst>
                  <a:path extrusionOk="0" h="8095" w="8095">
                    <a:moveTo>
                      <a:pt x="4048" y="1"/>
                    </a:moveTo>
                    <a:cubicBezTo>
                      <a:pt x="1807" y="1"/>
                      <a:pt x="1" y="1807"/>
                      <a:pt x="1" y="4048"/>
                    </a:cubicBezTo>
                    <a:cubicBezTo>
                      <a:pt x="1" y="6267"/>
                      <a:pt x="1807" y="8095"/>
                      <a:pt x="4048" y="8095"/>
                    </a:cubicBezTo>
                    <a:cubicBezTo>
                      <a:pt x="6289" y="8095"/>
                      <a:pt x="8095" y="6267"/>
                      <a:pt x="8095" y="4048"/>
                    </a:cubicBezTo>
                    <a:cubicBezTo>
                      <a:pt x="8095" y="1807"/>
                      <a:pt x="6289" y="1"/>
                      <a:pt x="4048"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5567313" y="2350758"/>
                <a:ext cx="40577" cy="89522"/>
              </a:xfrm>
              <a:custGeom>
                <a:rect b="b" l="l" r="r" t="t"/>
                <a:pathLst>
                  <a:path extrusionOk="0" h="2835" w="1285">
                    <a:moveTo>
                      <a:pt x="569" y="1"/>
                    </a:moveTo>
                    <a:cubicBezTo>
                      <a:pt x="546" y="1"/>
                      <a:pt x="524" y="2"/>
                      <a:pt x="501" y="6"/>
                    </a:cubicBezTo>
                    <a:cubicBezTo>
                      <a:pt x="218" y="28"/>
                      <a:pt x="1" y="289"/>
                      <a:pt x="44" y="572"/>
                    </a:cubicBezTo>
                    <a:lnTo>
                      <a:pt x="240" y="2378"/>
                    </a:lnTo>
                    <a:cubicBezTo>
                      <a:pt x="284" y="2639"/>
                      <a:pt x="501" y="2835"/>
                      <a:pt x="762" y="2835"/>
                    </a:cubicBezTo>
                    <a:lnTo>
                      <a:pt x="806" y="2835"/>
                    </a:lnTo>
                    <a:cubicBezTo>
                      <a:pt x="1089" y="2791"/>
                      <a:pt x="1285" y="2552"/>
                      <a:pt x="1263" y="2269"/>
                    </a:cubicBezTo>
                    <a:lnTo>
                      <a:pt x="1067" y="463"/>
                    </a:lnTo>
                    <a:cubicBezTo>
                      <a:pt x="1027" y="205"/>
                      <a:pt x="806" y="1"/>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5315865" y="2433395"/>
                <a:ext cx="280345" cy="393014"/>
              </a:xfrm>
              <a:custGeom>
                <a:rect b="b" l="l" r="r" t="t"/>
                <a:pathLst>
                  <a:path extrusionOk="0" h="12446" w="8878">
                    <a:moveTo>
                      <a:pt x="4918" y="0"/>
                    </a:moveTo>
                    <a:lnTo>
                      <a:pt x="0" y="3525"/>
                    </a:lnTo>
                    <a:lnTo>
                      <a:pt x="4134" y="12446"/>
                    </a:lnTo>
                    <a:lnTo>
                      <a:pt x="8878" y="8573"/>
                    </a:lnTo>
                    <a:lnTo>
                      <a:pt x="4918" y="0"/>
                    </a:lnTo>
                    <a:close/>
                  </a:path>
                </a:pathLst>
              </a:custGeom>
              <a:solidFill>
                <a:srgbClr val="FFA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p:nvPr/>
            </p:nvSpPr>
            <p:spPr>
              <a:xfrm>
                <a:off x="5208692" y="2315897"/>
                <a:ext cx="274156" cy="354015"/>
              </a:xfrm>
              <a:custGeom>
                <a:rect b="b" l="l" r="r" t="t"/>
                <a:pathLst>
                  <a:path extrusionOk="0" h="11211" w="8682">
                    <a:moveTo>
                      <a:pt x="1697" y="0"/>
                    </a:moveTo>
                    <a:cubicBezTo>
                      <a:pt x="1697" y="0"/>
                      <a:pt x="218" y="566"/>
                      <a:pt x="109" y="3917"/>
                    </a:cubicBezTo>
                    <a:cubicBezTo>
                      <a:pt x="0" y="7268"/>
                      <a:pt x="544" y="10618"/>
                      <a:pt x="2568" y="11097"/>
                    </a:cubicBezTo>
                    <a:cubicBezTo>
                      <a:pt x="2884" y="11172"/>
                      <a:pt x="3214" y="11211"/>
                      <a:pt x="3551" y="11211"/>
                    </a:cubicBezTo>
                    <a:cubicBezTo>
                      <a:pt x="5069" y="11211"/>
                      <a:pt x="6731" y="10431"/>
                      <a:pt x="7942" y="8704"/>
                    </a:cubicBezTo>
                    <a:lnTo>
                      <a:pt x="8682" y="2785"/>
                    </a:lnTo>
                    <a:lnTo>
                      <a:pt x="1697" y="0"/>
                    </a:lnTo>
                    <a:close/>
                  </a:path>
                </a:pathLst>
              </a:custGeom>
              <a:solidFill>
                <a:srgbClr val="FFA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0"/>
              <p:cNvSpPr/>
              <p:nvPr/>
            </p:nvSpPr>
            <p:spPr>
              <a:xfrm>
                <a:off x="5281541" y="2240175"/>
                <a:ext cx="309870" cy="323796"/>
              </a:xfrm>
              <a:custGeom>
                <a:rect b="b" l="l" r="r" t="t"/>
                <a:pathLst>
                  <a:path extrusionOk="0" h="10254" w="9813">
                    <a:moveTo>
                      <a:pt x="3357" y="0"/>
                    </a:moveTo>
                    <a:cubicBezTo>
                      <a:pt x="0" y="0"/>
                      <a:pt x="435" y="3095"/>
                      <a:pt x="435" y="3095"/>
                    </a:cubicBezTo>
                    <a:cubicBezTo>
                      <a:pt x="1192" y="6745"/>
                      <a:pt x="2819" y="7273"/>
                      <a:pt x="3696" y="7273"/>
                    </a:cubicBezTo>
                    <a:cubicBezTo>
                      <a:pt x="4053" y="7273"/>
                      <a:pt x="4286" y="7185"/>
                      <a:pt x="4286" y="7185"/>
                    </a:cubicBezTo>
                    <a:lnTo>
                      <a:pt x="5265" y="8491"/>
                    </a:lnTo>
                    <a:lnTo>
                      <a:pt x="8093" y="10253"/>
                    </a:lnTo>
                    <a:cubicBezTo>
                      <a:pt x="8442" y="9470"/>
                      <a:pt x="9355" y="7990"/>
                      <a:pt x="9486" y="7120"/>
                    </a:cubicBezTo>
                    <a:cubicBezTo>
                      <a:pt x="9812" y="4792"/>
                      <a:pt x="8855" y="2420"/>
                      <a:pt x="6897" y="1115"/>
                    </a:cubicBezTo>
                    <a:cubicBezTo>
                      <a:pt x="5635" y="288"/>
                      <a:pt x="4438" y="92"/>
                      <a:pt x="4438" y="92"/>
                    </a:cubicBezTo>
                    <a:cubicBezTo>
                      <a:pt x="4040" y="29"/>
                      <a:pt x="3681" y="0"/>
                      <a:pt x="3357"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0"/>
              <p:cNvSpPr/>
              <p:nvPr/>
            </p:nvSpPr>
            <p:spPr>
              <a:xfrm>
                <a:off x="5190978" y="2497970"/>
                <a:ext cx="46577" cy="59871"/>
              </a:xfrm>
              <a:custGeom>
                <a:rect b="b" l="l" r="r" t="t"/>
                <a:pathLst>
                  <a:path extrusionOk="0" h="1896" w="1475">
                    <a:moveTo>
                      <a:pt x="953" y="0"/>
                    </a:moveTo>
                    <a:lnTo>
                      <a:pt x="82" y="1589"/>
                    </a:lnTo>
                    <a:cubicBezTo>
                      <a:pt x="0" y="1732"/>
                      <a:pt x="92" y="1895"/>
                      <a:pt x="249" y="1895"/>
                    </a:cubicBezTo>
                    <a:cubicBezTo>
                      <a:pt x="258" y="1895"/>
                      <a:pt x="268" y="1895"/>
                      <a:pt x="278" y="1893"/>
                    </a:cubicBezTo>
                    <a:lnTo>
                      <a:pt x="1475" y="1828"/>
                    </a:lnTo>
                    <a:lnTo>
                      <a:pt x="953" y="0"/>
                    </a:lnTo>
                    <a:close/>
                  </a:path>
                </a:pathLst>
              </a:custGeom>
              <a:solidFill>
                <a:srgbClr val="FFA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0"/>
              <p:cNvSpPr/>
              <p:nvPr/>
            </p:nvSpPr>
            <p:spPr>
              <a:xfrm>
                <a:off x="5392818" y="2415585"/>
                <a:ext cx="127826" cy="112669"/>
              </a:xfrm>
              <a:custGeom>
                <a:rect b="b" l="l" r="r" t="t"/>
                <a:pathLst>
                  <a:path extrusionOk="0" h="3568" w="4048">
                    <a:moveTo>
                      <a:pt x="2008" y="0"/>
                    </a:moveTo>
                    <a:cubicBezTo>
                      <a:pt x="1788" y="0"/>
                      <a:pt x="1565" y="42"/>
                      <a:pt x="1349" y="129"/>
                    </a:cubicBezTo>
                    <a:cubicBezTo>
                      <a:pt x="435" y="499"/>
                      <a:pt x="0" y="1543"/>
                      <a:pt x="370" y="2457"/>
                    </a:cubicBezTo>
                    <a:cubicBezTo>
                      <a:pt x="651" y="3150"/>
                      <a:pt x="1319" y="3568"/>
                      <a:pt x="2024" y="3568"/>
                    </a:cubicBezTo>
                    <a:cubicBezTo>
                      <a:pt x="2249" y="3568"/>
                      <a:pt x="2477" y="3525"/>
                      <a:pt x="2698" y="3436"/>
                    </a:cubicBezTo>
                    <a:cubicBezTo>
                      <a:pt x="3612" y="3066"/>
                      <a:pt x="4047" y="2044"/>
                      <a:pt x="3677" y="1130"/>
                    </a:cubicBezTo>
                    <a:cubicBezTo>
                      <a:pt x="3395" y="432"/>
                      <a:pt x="2719" y="0"/>
                      <a:pt x="2008" y="0"/>
                    </a:cubicBezTo>
                    <a:close/>
                  </a:path>
                </a:pathLst>
              </a:custGeom>
              <a:solidFill>
                <a:srgbClr val="FFA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5431974" y="2448583"/>
                <a:ext cx="49514" cy="48029"/>
              </a:xfrm>
              <a:custGeom>
                <a:rect b="b" l="l" r="r" t="t"/>
                <a:pathLst>
                  <a:path extrusionOk="0" h="1521" w="1568">
                    <a:moveTo>
                      <a:pt x="1298" y="0"/>
                    </a:moveTo>
                    <a:cubicBezTo>
                      <a:pt x="1113" y="0"/>
                      <a:pt x="798" y="49"/>
                      <a:pt x="523" y="281"/>
                    </a:cubicBezTo>
                    <a:cubicBezTo>
                      <a:pt x="218" y="520"/>
                      <a:pt x="44" y="890"/>
                      <a:pt x="0" y="1390"/>
                    </a:cubicBezTo>
                    <a:cubicBezTo>
                      <a:pt x="0" y="1456"/>
                      <a:pt x="44" y="1521"/>
                      <a:pt x="131" y="1521"/>
                    </a:cubicBezTo>
                    <a:cubicBezTo>
                      <a:pt x="196" y="1521"/>
                      <a:pt x="262" y="1477"/>
                      <a:pt x="262" y="1412"/>
                    </a:cubicBezTo>
                    <a:cubicBezTo>
                      <a:pt x="283" y="977"/>
                      <a:pt x="436" y="672"/>
                      <a:pt x="675" y="476"/>
                    </a:cubicBezTo>
                    <a:cubicBezTo>
                      <a:pt x="920" y="281"/>
                      <a:pt x="1213" y="256"/>
                      <a:pt x="1354" y="256"/>
                    </a:cubicBezTo>
                    <a:cubicBezTo>
                      <a:pt x="1401" y="256"/>
                      <a:pt x="1431" y="259"/>
                      <a:pt x="1436" y="259"/>
                    </a:cubicBezTo>
                    <a:cubicBezTo>
                      <a:pt x="1502" y="259"/>
                      <a:pt x="1567" y="215"/>
                      <a:pt x="1567" y="150"/>
                    </a:cubicBezTo>
                    <a:cubicBezTo>
                      <a:pt x="1567" y="85"/>
                      <a:pt x="1524" y="19"/>
                      <a:pt x="1458" y="19"/>
                    </a:cubicBezTo>
                    <a:cubicBezTo>
                      <a:pt x="1451" y="12"/>
                      <a:pt x="1391" y="0"/>
                      <a:pt x="1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5227923" y="2431058"/>
                <a:ext cx="65808" cy="23146"/>
              </a:xfrm>
              <a:custGeom>
                <a:rect b="b" l="l" r="r" t="t"/>
                <a:pathLst>
                  <a:path extrusionOk="0" h="733" w="2084">
                    <a:moveTo>
                      <a:pt x="1076" y="1"/>
                    </a:moveTo>
                    <a:cubicBezTo>
                      <a:pt x="1017" y="1"/>
                      <a:pt x="963" y="3"/>
                      <a:pt x="914" y="9"/>
                    </a:cubicBezTo>
                    <a:cubicBezTo>
                      <a:pt x="914" y="9"/>
                      <a:pt x="66" y="31"/>
                      <a:pt x="44" y="444"/>
                    </a:cubicBezTo>
                    <a:cubicBezTo>
                      <a:pt x="44" y="444"/>
                      <a:pt x="0" y="727"/>
                      <a:pt x="718" y="727"/>
                    </a:cubicBezTo>
                    <a:cubicBezTo>
                      <a:pt x="841" y="731"/>
                      <a:pt x="959" y="733"/>
                      <a:pt x="1072" y="733"/>
                    </a:cubicBezTo>
                    <a:cubicBezTo>
                      <a:pt x="1620" y="733"/>
                      <a:pt x="2027" y="675"/>
                      <a:pt x="2046" y="422"/>
                    </a:cubicBezTo>
                    <a:cubicBezTo>
                      <a:pt x="2084" y="136"/>
                      <a:pt x="1487" y="1"/>
                      <a:pt x="107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5232722" y="2491181"/>
                <a:ext cx="24757" cy="22609"/>
              </a:xfrm>
              <a:custGeom>
                <a:rect b="b" l="l" r="r" t="t"/>
                <a:pathLst>
                  <a:path extrusionOk="0" h="716" w="784">
                    <a:moveTo>
                      <a:pt x="378" y="0"/>
                    </a:moveTo>
                    <a:cubicBezTo>
                      <a:pt x="340" y="0"/>
                      <a:pt x="301" y="6"/>
                      <a:pt x="262" y="20"/>
                    </a:cubicBezTo>
                    <a:cubicBezTo>
                      <a:pt x="88" y="85"/>
                      <a:pt x="1" y="302"/>
                      <a:pt x="66" y="476"/>
                    </a:cubicBezTo>
                    <a:cubicBezTo>
                      <a:pt x="117" y="629"/>
                      <a:pt x="260" y="715"/>
                      <a:pt x="403" y="715"/>
                    </a:cubicBezTo>
                    <a:cubicBezTo>
                      <a:pt x="444" y="715"/>
                      <a:pt x="484" y="708"/>
                      <a:pt x="523" y="694"/>
                    </a:cubicBezTo>
                    <a:cubicBezTo>
                      <a:pt x="697" y="629"/>
                      <a:pt x="784" y="433"/>
                      <a:pt x="719" y="237"/>
                    </a:cubicBezTo>
                    <a:cubicBezTo>
                      <a:pt x="666" y="98"/>
                      <a:pt x="531" y="0"/>
                      <a:pt x="3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0"/>
              <p:cNvSpPr/>
              <p:nvPr/>
            </p:nvSpPr>
            <p:spPr>
              <a:xfrm>
                <a:off x="5232028" y="2569081"/>
                <a:ext cx="42630" cy="18915"/>
              </a:xfrm>
              <a:custGeom>
                <a:rect b="b" l="l" r="r" t="t"/>
                <a:pathLst>
                  <a:path extrusionOk="0" h="599" w="1350">
                    <a:moveTo>
                      <a:pt x="1208" y="0"/>
                    </a:moveTo>
                    <a:cubicBezTo>
                      <a:pt x="1176" y="0"/>
                      <a:pt x="1143" y="11"/>
                      <a:pt x="1110" y="33"/>
                    </a:cubicBezTo>
                    <a:cubicBezTo>
                      <a:pt x="780" y="311"/>
                      <a:pt x="365" y="339"/>
                      <a:pt x="213" y="339"/>
                    </a:cubicBezTo>
                    <a:cubicBezTo>
                      <a:pt x="175" y="339"/>
                      <a:pt x="153" y="338"/>
                      <a:pt x="153" y="338"/>
                    </a:cubicBezTo>
                    <a:cubicBezTo>
                      <a:pt x="88" y="338"/>
                      <a:pt x="23" y="381"/>
                      <a:pt x="23" y="446"/>
                    </a:cubicBezTo>
                    <a:cubicBezTo>
                      <a:pt x="1" y="512"/>
                      <a:pt x="66" y="577"/>
                      <a:pt x="131" y="599"/>
                    </a:cubicBezTo>
                    <a:lnTo>
                      <a:pt x="240" y="599"/>
                    </a:lnTo>
                    <a:cubicBezTo>
                      <a:pt x="436" y="599"/>
                      <a:pt x="893" y="555"/>
                      <a:pt x="1285" y="229"/>
                    </a:cubicBezTo>
                    <a:cubicBezTo>
                      <a:pt x="1328" y="163"/>
                      <a:pt x="1350" y="98"/>
                      <a:pt x="1306" y="33"/>
                    </a:cubicBezTo>
                    <a:cubicBezTo>
                      <a:pt x="1274" y="11"/>
                      <a:pt x="1241" y="0"/>
                      <a:pt x="12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0"/>
              <p:cNvSpPr/>
              <p:nvPr/>
            </p:nvSpPr>
            <p:spPr>
              <a:xfrm>
                <a:off x="5160569" y="2240996"/>
                <a:ext cx="210969" cy="166319"/>
              </a:xfrm>
              <a:custGeom>
                <a:rect b="b" l="l" r="r" t="t"/>
                <a:pathLst>
                  <a:path extrusionOk="0" h="5267" w="6681">
                    <a:moveTo>
                      <a:pt x="6681" y="1"/>
                    </a:moveTo>
                    <a:cubicBezTo>
                      <a:pt x="6680" y="1"/>
                      <a:pt x="1" y="219"/>
                      <a:pt x="1045" y="5266"/>
                    </a:cubicBezTo>
                    <a:lnTo>
                      <a:pt x="5767" y="4744"/>
                    </a:lnTo>
                    <a:lnTo>
                      <a:pt x="6681"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0"/>
              <p:cNvSpPr/>
              <p:nvPr/>
            </p:nvSpPr>
            <p:spPr>
              <a:xfrm>
                <a:off x="6760099" y="4101967"/>
                <a:ext cx="451452" cy="751520"/>
              </a:xfrm>
              <a:custGeom>
                <a:rect b="b" l="l" r="r" t="t"/>
                <a:pathLst>
                  <a:path extrusionOk="0" h="31474" w="18909">
                    <a:moveTo>
                      <a:pt x="9443" y="1"/>
                    </a:moveTo>
                    <a:cubicBezTo>
                      <a:pt x="9237" y="1"/>
                      <a:pt x="9030" y="120"/>
                      <a:pt x="8965" y="360"/>
                    </a:cubicBezTo>
                    <a:lnTo>
                      <a:pt x="0" y="31474"/>
                    </a:lnTo>
                    <a:lnTo>
                      <a:pt x="18908" y="31474"/>
                    </a:lnTo>
                    <a:lnTo>
                      <a:pt x="9922" y="360"/>
                    </a:lnTo>
                    <a:cubicBezTo>
                      <a:pt x="9857" y="120"/>
                      <a:pt x="9650"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0"/>
              <p:cNvSpPr/>
              <p:nvPr/>
            </p:nvSpPr>
            <p:spPr>
              <a:xfrm>
                <a:off x="6988161" y="4457053"/>
                <a:ext cx="5730" cy="583447"/>
              </a:xfrm>
              <a:custGeom>
                <a:rect b="b" l="l" r="r" t="t"/>
                <a:pathLst>
                  <a:path extrusionOk="0" h="24435" w="240">
                    <a:moveTo>
                      <a:pt x="109" y="0"/>
                    </a:moveTo>
                    <a:cubicBezTo>
                      <a:pt x="44" y="0"/>
                      <a:pt x="0" y="66"/>
                      <a:pt x="0" y="131"/>
                    </a:cubicBezTo>
                    <a:lnTo>
                      <a:pt x="0" y="24326"/>
                    </a:lnTo>
                    <a:cubicBezTo>
                      <a:pt x="0" y="24391"/>
                      <a:pt x="44" y="24435"/>
                      <a:pt x="109" y="24435"/>
                    </a:cubicBezTo>
                    <a:cubicBezTo>
                      <a:pt x="174" y="24435"/>
                      <a:pt x="239" y="24391"/>
                      <a:pt x="239" y="24326"/>
                    </a:cubicBezTo>
                    <a:lnTo>
                      <a:pt x="239" y="131"/>
                    </a:lnTo>
                    <a:cubicBezTo>
                      <a:pt x="239" y="66"/>
                      <a:pt x="174"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a:off x="6987636" y="4612128"/>
                <a:ext cx="70145" cy="69364"/>
              </a:xfrm>
              <a:custGeom>
                <a:rect b="b" l="l" r="r" t="t"/>
                <a:pathLst>
                  <a:path extrusionOk="0" h="2905" w="2938">
                    <a:moveTo>
                      <a:pt x="2799" y="0"/>
                    </a:moveTo>
                    <a:cubicBezTo>
                      <a:pt x="2769" y="0"/>
                      <a:pt x="2742" y="11"/>
                      <a:pt x="2720" y="33"/>
                    </a:cubicBezTo>
                    <a:lnTo>
                      <a:pt x="44" y="2709"/>
                    </a:lnTo>
                    <a:cubicBezTo>
                      <a:pt x="0" y="2753"/>
                      <a:pt x="0" y="2818"/>
                      <a:pt x="44" y="2861"/>
                    </a:cubicBezTo>
                    <a:cubicBezTo>
                      <a:pt x="66" y="2883"/>
                      <a:pt x="109" y="2905"/>
                      <a:pt x="131" y="2905"/>
                    </a:cubicBezTo>
                    <a:cubicBezTo>
                      <a:pt x="174" y="2905"/>
                      <a:pt x="196" y="2883"/>
                      <a:pt x="218" y="2861"/>
                    </a:cubicBezTo>
                    <a:lnTo>
                      <a:pt x="2894" y="207"/>
                    </a:lnTo>
                    <a:cubicBezTo>
                      <a:pt x="2938" y="163"/>
                      <a:pt x="2938" y="76"/>
                      <a:pt x="2894" y="33"/>
                    </a:cubicBezTo>
                    <a:cubicBezTo>
                      <a:pt x="2862" y="11"/>
                      <a:pt x="2829"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50"/>
            <p:cNvGrpSpPr/>
            <p:nvPr/>
          </p:nvGrpSpPr>
          <p:grpSpPr>
            <a:xfrm rot="212995">
              <a:off x="5210670" y="2469649"/>
              <a:ext cx="86194" cy="63021"/>
              <a:chOff x="2659716" y="2883799"/>
              <a:chExt cx="199141" cy="136442"/>
            </a:xfrm>
          </p:grpSpPr>
          <p:sp>
            <p:nvSpPr>
              <p:cNvPr id="1231" name="Google Shape;1231;p50"/>
              <p:cNvSpPr/>
              <p:nvPr/>
            </p:nvSpPr>
            <p:spPr>
              <a:xfrm>
                <a:off x="2659716" y="2893028"/>
                <a:ext cx="199141" cy="118604"/>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0"/>
              <p:cNvSpPr/>
              <p:nvPr/>
            </p:nvSpPr>
            <p:spPr>
              <a:xfrm>
                <a:off x="2686425" y="2883799"/>
                <a:ext cx="135777" cy="136442"/>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6" name="Shape 1236"/>
        <p:cNvGrpSpPr/>
        <p:nvPr/>
      </p:nvGrpSpPr>
      <p:grpSpPr>
        <a:xfrm>
          <a:off x="0" y="0"/>
          <a:ext cx="0" cy="0"/>
          <a:chOff x="0" y="0"/>
          <a:chExt cx="0" cy="0"/>
        </a:xfrm>
      </p:grpSpPr>
      <p:sp>
        <p:nvSpPr>
          <p:cNvPr id="1237" name="Google Shape;1237;p51"/>
          <p:cNvSpPr txBox="1"/>
          <p:nvPr>
            <p:ph type="title"/>
          </p:nvPr>
        </p:nvSpPr>
        <p:spPr>
          <a:xfrm>
            <a:off x="1541075" y="540762"/>
            <a:ext cx="52776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Pasniedzēja jautājumi</a:t>
            </a:r>
            <a:endParaRPr b="1"/>
          </a:p>
        </p:txBody>
      </p:sp>
      <p:sp>
        <p:nvSpPr>
          <p:cNvPr id="1238" name="Google Shape;1238;p51"/>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1">
            <a:hlinkClick/>
          </p:cNvPr>
          <p:cNvSpPr/>
          <p:nvPr/>
        </p:nvSpPr>
        <p:spPr>
          <a:xfrm rot="5400000">
            <a:off x="8034175" y="3124075"/>
            <a:ext cx="11589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a:hlinkClick action="ppaction://hlinksldjump" r:id="rId3"/>
          </p:cNvPr>
          <p:cNvSpPr/>
          <p:nvPr/>
        </p:nvSpPr>
        <p:spPr>
          <a:xfrm rot="5400000">
            <a:off x="7968625" y="1902850"/>
            <a:ext cx="1290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1">
            <a:hlinkClick/>
          </p:cNvPr>
          <p:cNvSpPr/>
          <p:nvPr/>
        </p:nvSpPr>
        <p:spPr>
          <a:xfrm rot="5400000">
            <a:off x="7955725" y="4354575"/>
            <a:ext cx="13158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1">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246" name="Google Shape;1246;p51">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247" name="Google Shape;1247;p51">
            <a:hlinkClick/>
          </p:cNvPr>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248" name="Google Shape;1248;p51">
            <a:hlinkClick action="ppaction://hlinksldjump" r:id="rId5"/>
          </p:cNvPr>
          <p:cNvSpPr/>
          <p:nvPr/>
        </p:nvSpPr>
        <p:spPr>
          <a:xfrm rot="5400000">
            <a:off x="8023975" y="671275"/>
            <a:ext cx="1179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1">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250" name="Google Shape;1250;p51"/>
          <p:cNvSpPr txBox="1"/>
          <p:nvPr>
            <p:ph idx="2" type="subTitle"/>
          </p:nvPr>
        </p:nvSpPr>
        <p:spPr>
          <a:xfrm>
            <a:off x="704850" y="1133475"/>
            <a:ext cx="7718400" cy="38607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1"/>
              </a:buClr>
              <a:buSzPts val="1400"/>
              <a:buFont typeface="Livvic"/>
              <a:buChar char="●"/>
            </a:pPr>
            <a:r>
              <a:rPr lang="en" sz="1200"/>
              <a:t>Cik daudz stāstīt par OS Windows ?</a:t>
            </a:r>
            <a:endParaRPr sz="1200"/>
          </a:p>
          <a:p>
            <a:pPr indent="0" lvl="0" marL="457200" marR="0" rtl="0" algn="l">
              <a:lnSpc>
                <a:spcPct val="100000"/>
              </a:lnSpc>
              <a:spcBef>
                <a:spcPts val="1600"/>
              </a:spcBef>
              <a:spcAft>
                <a:spcPts val="0"/>
              </a:spcAft>
              <a:buNone/>
            </a:pPr>
            <a:r>
              <a:rPr lang="en" sz="800">
                <a:solidFill>
                  <a:srgbClr val="000000"/>
                </a:solidFill>
              </a:rPr>
              <a:t>Domāju bija pietiekami un pat vairāk kā pietiekami, bet viss bija interesanti un aktuāli.</a:t>
            </a:r>
            <a:endParaRPr sz="800">
              <a:solidFill>
                <a:srgbClr val="000000"/>
              </a:solidFill>
            </a:endParaRPr>
          </a:p>
          <a:p>
            <a:pPr indent="-304800" lvl="0" marL="457200" marR="0" rtl="0" algn="l">
              <a:lnSpc>
                <a:spcPct val="100000"/>
              </a:lnSpc>
              <a:spcBef>
                <a:spcPts val="1600"/>
              </a:spcBef>
              <a:spcAft>
                <a:spcPts val="0"/>
              </a:spcAft>
              <a:buClr>
                <a:schemeClr val="accent3"/>
              </a:buClr>
              <a:buSzPts val="1200"/>
              <a:buFont typeface="Livvic"/>
              <a:buChar char="●"/>
            </a:pPr>
            <a:r>
              <a:rPr lang="en" sz="1200"/>
              <a:t>Cik daudz stāstīt par OS Linux ?</a:t>
            </a:r>
            <a:endParaRPr sz="1200"/>
          </a:p>
          <a:p>
            <a:pPr indent="0" lvl="0" marL="457200" marR="0" rtl="0" algn="l">
              <a:lnSpc>
                <a:spcPct val="100000"/>
              </a:lnSpc>
              <a:spcBef>
                <a:spcPts val="1600"/>
              </a:spcBef>
              <a:spcAft>
                <a:spcPts val="0"/>
              </a:spcAft>
              <a:buNone/>
            </a:pPr>
            <a:r>
              <a:rPr lang="en" sz="800">
                <a:solidFill>
                  <a:srgbClr val="000000"/>
                </a:solidFill>
              </a:rPr>
              <a:t>Varētu stāstīt varbūt nedaudz vairāk par to, nedaudz likās, ka tikai pārskrējām pāri tēmai. Lekcija knapi palikusi atmiņā.</a:t>
            </a:r>
            <a:endParaRPr sz="1200"/>
          </a:p>
          <a:p>
            <a:pPr indent="-304800" lvl="0" marL="457200" marR="0" rtl="0" algn="l">
              <a:lnSpc>
                <a:spcPct val="100000"/>
              </a:lnSpc>
              <a:spcBef>
                <a:spcPts val="1600"/>
              </a:spcBef>
              <a:spcAft>
                <a:spcPts val="0"/>
              </a:spcAft>
              <a:buClr>
                <a:schemeClr val="accent4"/>
              </a:buClr>
              <a:buSzPts val="1200"/>
              <a:buFont typeface="Livvic"/>
              <a:buChar char="●"/>
            </a:pPr>
            <a:r>
              <a:rPr lang="en" sz="1200"/>
              <a:t>Cik daudz stāstīt par citām tēmām ?</a:t>
            </a:r>
            <a:endParaRPr sz="1200"/>
          </a:p>
          <a:p>
            <a:pPr indent="0" lvl="0" marL="457200" marR="0" rtl="0" algn="l">
              <a:lnSpc>
                <a:spcPct val="100000"/>
              </a:lnSpc>
              <a:spcBef>
                <a:spcPts val="1600"/>
              </a:spcBef>
              <a:spcAft>
                <a:spcPts val="0"/>
              </a:spcAft>
              <a:buNone/>
            </a:pPr>
            <a:r>
              <a:rPr lang="en" sz="800">
                <a:solidFill>
                  <a:srgbClr val="000000"/>
                </a:solidFill>
              </a:rPr>
              <a:t>Bija pietiekami.</a:t>
            </a:r>
            <a:endParaRPr sz="1200"/>
          </a:p>
          <a:p>
            <a:pPr indent="-304800" lvl="0" marL="457200" rtl="0" algn="l">
              <a:lnSpc>
                <a:spcPct val="138000"/>
              </a:lnSpc>
              <a:spcBef>
                <a:spcPts val="1600"/>
              </a:spcBef>
              <a:spcAft>
                <a:spcPts val="0"/>
              </a:spcAft>
              <a:buClr>
                <a:schemeClr val="accent2"/>
              </a:buClr>
              <a:buSzPts val="1200"/>
              <a:buFont typeface="Livvic"/>
              <a:buChar char="●"/>
            </a:pPr>
            <a:r>
              <a:rPr lang="en" sz="1200"/>
              <a:t>Cik daudz mājas darbu vajag semestra laikā ? Pietiekami, vairāk, mazāk.</a:t>
            </a:r>
            <a:endParaRPr sz="1200"/>
          </a:p>
          <a:p>
            <a:pPr indent="0" lvl="0" marL="457200" rtl="0" algn="l">
              <a:lnSpc>
                <a:spcPct val="138000"/>
              </a:lnSpc>
              <a:spcBef>
                <a:spcPts val="1200"/>
              </a:spcBef>
              <a:spcAft>
                <a:spcPts val="0"/>
              </a:spcAft>
              <a:buNone/>
            </a:pPr>
            <a:r>
              <a:rPr lang="en" sz="800">
                <a:solidFill>
                  <a:srgbClr val="000000"/>
                </a:solidFill>
              </a:rPr>
              <a:t>Mājasdarbi bija pietiekami daudz un pietiekami interesanti, šeit formātu, manuprāt, nevajag mainīt.</a:t>
            </a:r>
            <a:endParaRPr sz="800">
              <a:solidFill>
                <a:srgbClr val="000000"/>
              </a:solidFill>
            </a:endParaRPr>
          </a:p>
          <a:p>
            <a:pPr indent="-304800" lvl="0" marL="457200" rtl="0" algn="l">
              <a:lnSpc>
                <a:spcPct val="138000"/>
              </a:lnSpc>
              <a:spcBef>
                <a:spcPts val="1200"/>
              </a:spcBef>
              <a:spcAft>
                <a:spcPts val="0"/>
              </a:spcAft>
              <a:buClr>
                <a:schemeClr val="accent3"/>
              </a:buClr>
              <a:buSzPts val="1200"/>
              <a:buFont typeface="Livvic"/>
              <a:buChar char="●"/>
            </a:pPr>
            <a:r>
              <a:rPr lang="en" sz="1200"/>
              <a:t>Ko vēl vajadzētu pastāstīt šinī kursā ?</a:t>
            </a:r>
            <a:endParaRPr sz="1200"/>
          </a:p>
          <a:p>
            <a:pPr indent="0" lvl="0" marL="457200" marR="0" rtl="0" algn="l">
              <a:lnSpc>
                <a:spcPct val="138000"/>
              </a:lnSpc>
              <a:spcBef>
                <a:spcPts val="1200"/>
              </a:spcBef>
              <a:spcAft>
                <a:spcPts val="0"/>
              </a:spcAft>
              <a:buNone/>
            </a:pPr>
            <a:r>
              <a:rPr lang="en" sz="800">
                <a:solidFill>
                  <a:srgbClr val="000000"/>
                </a:solidFill>
              </a:rPr>
              <a:t>Domāju, ka pamatā viss ir izstāstīts. Varbūt var pastāstīt par mūsdienīgām lietām/nākotnes tehnoloģijām. Kaut ko nestandartu, kas ir ārpus ierastā Windows/Linux. Varbūt par telefonu OS - gan android,  gan iOS vai varbūt par manā prezentācijā minēto nestandarta OS - Chrome OS.</a:t>
            </a:r>
            <a:endParaRPr sz="800">
              <a:solidFill>
                <a:srgbClr val="000000"/>
              </a:solidFill>
            </a:endParaRPr>
          </a:p>
          <a:p>
            <a:pPr indent="0" lvl="0" marL="0" rtl="0" algn="l">
              <a:lnSpc>
                <a:spcPct val="138000"/>
              </a:lnSpc>
              <a:spcBef>
                <a:spcPts val="1200"/>
              </a:spcBef>
              <a:spcAft>
                <a:spcPts val="0"/>
              </a:spcAft>
              <a:buNone/>
            </a:pPr>
            <a:r>
              <a:t/>
            </a:r>
            <a:endParaRPr sz="1400"/>
          </a:p>
          <a:p>
            <a:pPr indent="0" lvl="0" marL="0" marR="0" rtl="0" algn="l">
              <a:lnSpc>
                <a:spcPct val="100000"/>
              </a:lnSpc>
              <a:spcBef>
                <a:spcPts val="1200"/>
              </a:spcBef>
              <a:spcAft>
                <a:spcPts val="0"/>
              </a:spcAft>
              <a:buNone/>
            </a:pPr>
            <a:r>
              <a:t/>
            </a:r>
            <a:endParaRPr sz="1400">
              <a:solidFill>
                <a:schemeClr val="dk1"/>
              </a:solidFill>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4"/>
          <p:cNvSpPr txBox="1"/>
          <p:nvPr>
            <p:ph type="ctrTitle"/>
          </p:nvPr>
        </p:nvSpPr>
        <p:spPr>
          <a:xfrm>
            <a:off x="713250" y="1075992"/>
            <a:ext cx="7717500" cy="90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Chrome OS Flex</a:t>
            </a:r>
            <a:endParaRPr/>
          </a:p>
        </p:txBody>
      </p:sp>
      <p:sp>
        <p:nvSpPr>
          <p:cNvPr id="734" name="Google Shape;734;p34"/>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Kas ir Chrome OS Flex un kā tas strādā?</a:t>
            </a:r>
            <a:endParaRPr/>
          </a:p>
        </p:txBody>
      </p:sp>
      <p:pic>
        <p:nvPicPr>
          <p:cNvPr id="735" name="Google Shape;735;p34"/>
          <p:cNvPicPr preferRelativeResize="0"/>
          <p:nvPr/>
        </p:nvPicPr>
        <p:blipFill>
          <a:blip r:embed="rId3">
            <a:alphaModFix/>
          </a:blip>
          <a:stretch>
            <a:fillRect/>
          </a:stretch>
        </p:blipFill>
        <p:spPr>
          <a:xfrm>
            <a:off x="2787313" y="2589400"/>
            <a:ext cx="3569074" cy="1463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39" name="Shape 739"/>
        <p:cNvGrpSpPr/>
        <p:nvPr/>
      </p:nvGrpSpPr>
      <p:grpSpPr>
        <a:xfrm>
          <a:off x="0" y="0"/>
          <a:ext cx="0" cy="0"/>
          <a:chOff x="0" y="0"/>
          <a:chExt cx="0" cy="0"/>
        </a:xfrm>
      </p:grpSpPr>
      <p:sp>
        <p:nvSpPr>
          <p:cNvPr id="740" name="Google Shape;740;p35"/>
          <p:cNvSpPr txBox="1"/>
          <p:nvPr>
            <p:ph type="title"/>
          </p:nvPr>
        </p:nvSpPr>
        <p:spPr>
          <a:xfrm>
            <a:off x="1541075" y="561975"/>
            <a:ext cx="6486900" cy="4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accent3"/>
                </a:solidFill>
              </a:rPr>
              <a:t>Kas ir Chrome OS Flex un kā tas strādā?</a:t>
            </a:r>
            <a:endParaRPr>
              <a:solidFill>
                <a:schemeClr val="accent3"/>
              </a:solidFill>
            </a:endParaRPr>
          </a:p>
        </p:txBody>
      </p:sp>
      <p:sp>
        <p:nvSpPr>
          <p:cNvPr id="741" name="Google Shape;741;p35"/>
          <p:cNvSpPr txBox="1"/>
          <p:nvPr>
            <p:ph idx="1" type="subTitle"/>
          </p:nvPr>
        </p:nvSpPr>
        <p:spPr>
          <a:xfrm>
            <a:off x="704850" y="1133475"/>
            <a:ext cx="7718400" cy="3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Pirms ejam tālāk vajadzētu vispār saprast kā Chrome OS Flex strādā un kas tas vispār ir, tāpēc šeit sekos īss kopsavilkums par to, lai turpmāk nav pārpratumi par šo OS un tā lietošanu un limitiem.</a:t>
            </a:r>
            <a:endParaRPr>
              <a:solidFill>
                <a:schemeClr val="accent6"/>
              </a:solidFill>
            </a:endParaRPr>
          </a:p>
          <a:p>
            <a:pPr indent="-317500" lvl="0" marL="457200" rtl="0" algn="l">
              <a:spcBef>
                <a:spcPts val="1600"/>
              </a:spcBef>
              <a:spcAft>
                <a:spcPts val="0"/>
              </a:spcAft>
              <a:buClr>
                <a:schemeClr val="accent1"/>
              </a:buClr>
              <a:buSzPts val="1400"/>
              <a:buFont typeface="Ubuntu"/>
              <a:buAutoNum type="arabicPeriod"/>
            </a:pPr>
            <a:r>
              <a:rPr lang="en" sz="1400"/>
              <a:t>Chrome OS Flex ir brīvi lietojama OS, kas ir balstīta uz Linux, taču atšķirības starp abiem ir diezgan lielas. Šīs atšķirības apskatīsim arī turpmākajos punktos un tiks pieminēti slaidos.</a:t>
            </a:r>
            <a:endParaRPr sz="1400"/>
          </a:p>
          <a:p>
            <a:pPr indent="-317500" lvl="0" marL="457200" rtl="0" algn="l">
              <a:spcBef>
                <a:spcPts val="0"/>
              </a:spcBef>
              <a:spcAft>
                <a:spcPts val="0"/>
              </a:spcAft>
              <a:buClr>
                <a:schemeClr val="accent1"/>
              </a:buClr>
              <a:buSzPts val="1400"/>
              <a:buFont typeface="Livvic"/>
              <a:buAutoNum type="arabicPeriod"/>
            </a:pPr>
            <a:r>
              <a:rPr lang="en" sz="1400"/>
              <a:t>Šī OS ir ātra, droša un balstās uz mākoņa. Tā piedāvā izcilu savienojamību ar jebkuru citu ierīci, kas balstās uz android un izmanto google lietotnes.</a:t>
            </a:r>
            <a:endParaRPr sz="1400"/>
          </a:p>
          <a:p>
            <a:pPr indent="-317500" lvl="0" marL="457200" rtl="0" algn="l">
              <a:spcBef>
                <a:spcPts val="0"/>
              </a:spcBef>
              <a:spcAft>
                <a:spcPts val="0"/>
              </a:spcAft>
              <a:buClr>
                <a:schemeClr val="accent1"/>
              </a:buClr>
              <a:buSzPts val="1400"/>
              <a:buFont typeface="Livvic"/>
              <a:buAutoNum type="arabicPeriod"/>
            </a:pPr>
            <a:r>
              <a:rPr lang="en" sz="1400"/>
              <a:t>Vai Chromebook OS(Chrome OS) un Chrome OS Flex ir tas pats? Ne gluži, bet tie ir ļoti līdzīgi. Atšķirība ir tāda, ka Chromebook esoša OS ir speciāli Chromebook lietotājiem un ir vairāk iespēju nekā Chrome OS Flex lietotājim. Noteikti rodas jautājums kāpēc tā ir. Atbilde diez gan īsa - atšķiras funkcionalitāte. Chromebook ir domāts macībām/ofisam un tam, protams, ir vajadzīgas vairākas lietotnes(šo paturpināsim nākamajā punktā), savukārt Chrome OS Flex pamatfunkcija ir “atdzīvināt” vecus datorus, padarīt tos ātrākus un ļauj lietotājam lietot pamatfunkcijas daudz ātrāk nekā uz sava vecā Windows/macOS datora.</a:t>
            </a:r>
            <a:endParaRPr sz="1400"/>
          </a:p>
          <a:p>
            <a:pPr indent="0" lvl="0" marL="457200" rtl="0" algn="l">
              <a:spcBef>
                <a:spcPts val="1600"/>
              </a:spcBef>
              <a:spcAft>
                <a:spcPts val="1600"/>
              </a:spcAft>
              <a:buNone/>
            </a:pPr>
            <a:r>
              <a:t/>
            </a:r>
            <a:endParaRPr/>
          </a:p>
        </p:txBody>
      </p:sp>
      <p:sp>
        <p:nvSpPr>
          <p:cNvPr id="742" name="Google Shape;742;p35"/>
          <p:cNvSpPr txBox="1"/>
          <p:nvPr/>
        </p:nvSpPr>
        <p:spPr>
          <a:xfrm>
            <a:off x="1298225" y="1947325"/>
            <a:ext cx="40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46" name="Shape 746"/>
        <p:cNvGrpSpPr/>
        <p:nvPr/>
      </p:nvGrpSpPr>
      <p:grpSpPr>
        <a:xfrm>
          <a:off x="0" y="0"/>
          <a:ext cx="0" cy="0"/>
          <a:chOff x="0" y="0"/>
          <a:chExt cx="0" cy="0"/>
        </a:xfrm>
      </p:grpSpPr>
      <p:sp>
        <p:nvSpPr>
          <p:cNvPr id="747" name="Google Shape;747;p36"/>
          <p:cNvSpPr txBox="1"/>
          <p:nvPr>
            <p:ph type="title"/>
          </p:nvPr>
        </p:nvSpPr>
        <p:spPr>
          <a:xfrm>
            <a:off x="1541075" y="561975"/>
            <a:ext cx="6486900" cy="4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accent3"/>
                </a:solidFill>
              </a:rPr>
              <a:t>Kas ir Chrome OS Flex un kā tas strādā?</a:t>
            </a:r>
            <a:endParaRPr>
              <a:solidFill>
                <a:schemeClr val="accent3"/>
              </a:solidFill>
            </a:endParaRPr>
          </a:p>
        </p:txBody>
      </p:sp>
      <p:sp>
        <p:nvSpPr>
          <p:cNvPr id="748" name="Google Shape;748;p36"/>
          <p:cNvSpPr txBox="1"/>
          <p:nvPr>
            <p:ph idx="1" type="subTitle"/>
          </p:nvPr>
        </p:nvSpPr>
        <p:spPr>
          <a:xfrm>
            <a:off x="704850" y="1133475"/>
            <a:ext cx="7718400" cy="386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ivvic"/>
              <a:buAutoNum type="arabicPeriod" startAt="4"/>
            </a:pPr>
            <a:r>
              <a:rPr lang="en" sz="1400">
                <a:solidFill>
                  <a:schemeClr val="dk1"/>
                </a:solidFill>
              </a:rPr>
              <a:t>Kā tad strādā programmatūra gan uz Chromebook, gan uz Chrome OS Flex? Sāksim ar vienkāršako - Chromebook. Ja centīsies instalēt kādu lietotni no interneta iespējams apjuksi kāpēc nestrādā, kāpēc nāk .zip failā, kuru nemaz nevar atarhivēt - Chromebook izmanto Google Play Store lietotņu ielādei! Kā tad ir ar Chrome OS Flex, vai ir tā pat? Nē, diemžēl tā nav. Chrome OS Flex ir atspējota šī funkcija, taču nebēdā, jo ir pieejams Chrome Web Store, kurā var lādēt paplašinājumus un aplikācijas. Protams, iespējas nav tik pat lielas kā ar Chromebook un jebkurā citā Linux-based OS, bet tas ir tāpēc, ka ideja/pielietojums ir pilnībā atšķirīgs.</a:t>
            </a:r>
            <a:endParaRPr sz="1400">
              <a:solidFill>
                <a:schemeClr val="dk1"/>
              </a:solidFill>
            </a:endParaRPr>
          </a:p>
          <a:p>
            <a:pPr indent="-330200" lvl="0" marL="457200" marR="0" rtl="0" algn="l">
              <a:lnSpc>
                <a:spcPct val="100000"/>
              </a:lnSpc>
              <a:spcBef>
                <a:spcPts val="0"/>
              </a:spcBef>
              <a:spcAft>
                <a:spcPts val="0"/>
              </a:spcAft>
              <a:buClr>
                <a:schemeClr val="accent1"/>
              </a:buClr>
              <a:buSzPts val="1600"/>
              <a:buFont typeface="Livvic"/>
              <a:buAutoNum type="arabicPeriod" startAt="4"/>
            </a:pPr>
            <a:r>
              <a:rPr lang="en" sz="1400">
                <a:solidFill>
                  <a:schemeClr val="dk1"/>
                </a:solidFill>
              </a:rPr>
              <a:t>Kā jau ieminējos par Chrome Web Store un paplašinājumiem, tad būtu jāizskaidro, ko tas nozīmē priekš lietotāja, kas lieto šo OS. Realitāte ir tāda, ka daudzas aplikācijas, kas ir citiem nebūs pieejamas Tev, bet kā jau iepriekš teicu - šīs OS pielietojums arī atšķiras. Šajā OS visas lejuplādes sadarbojas ar pašu Chrome Web Browser un pat dažbrīd tas ir ļoti izdevīgi. Ja vajag atvērt kādu teksta failu, tad dažkārt tas nemaz nav jālejuplādē - tas atveras ar Google Chrome un tiek atvērts, piemēram, ar Google Docs utt.</a:t>
            </a:r>
            <a:endParaRPr sz="1400">
              <a:solidFill>
                <a:schemeClr val="dk1"/>
              </a:solidFill>
            </a:endParaRPr>
          </a:p>
          <a:p>
            <a:pPr indent="0" lvl="0" marL="0" marR="0" rtl="0" algn="l">
              <a:lnSpc>
                <a:spcPct val="100000"/>
              </a:lnSpc>
              <a:spcBef>
                <a:spcPts val="1600"/>
              </a:spcBef>
              <a:spcAft>
                <a:spcPts val="0"/>
              </a:spcAft>
              <a:buNone/>
            </a:pPr>
            <a:r>
              <a:t/>
            </a:r>
            <a:endParaRPr sz="1400">
              <a:solidFill>
                <a:schemeClr val="dk1"/>
              </a:solidFill>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52" name="Shape 752"/>
        <p:cNvGrpSpPr/>
        <p:nvPr/>
      </p:nvGrpSpPr>
      <p:grpSpPr>
        <a:xfrm>
          <a:off x="0" y="0"/>
          <a:ext cx="0" cy="0"/>
          <a:chOff x="0" y="0"/>
          <a:chExt cx="0" cy="0"/>
        </a:xfrm>
      </p:grpSpPr>
      <p:sp>
        <p:nvSpPr>
          <p:cNvPr id="753" name="Google Shape;753;p37"/>
          <p:cNvSpPr txBox="1"/>
          <p:nvPr>
            <p:ph type="title"/>
          </p:nvPr>
        </p:nvSpPr>
        <p:spPr>
          <a:xfrm>
            <a:off x="1540300" y="541113"/>
            <a:ext cx="5547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Chrome OS Flex instalācija</a:t>
            </a:r>
            <a:endParaRPr/>
          </a:p>
        </p:txBody>
      </p:sp>
      <p:sp>
        <p:nvSpPr>
          <p:cNvPr id="754" name="Google Shape;754;p37">
            <a:hlinkClick/>
          </p:cNvPr>
          <p:cNvSpPr/>
          <p:nvPr/>
        </p:nvSpPr>
        <p:spPr>
          <a:xfrm rot="5400000">
            <a:off x="8031775" y="3121525"/>
            <a:ext cx="1163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a:hlinkClick/>
          </p:cNvPr>
          <p:cNvSpPr/>
          <p:nvPr/>
        </p:nvSpPr>
        <p:spPr>
          <a:xfrm rot="5400000">
            <a:off x="7971777" y="1899711"/>
            <a:ext cx="12837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a:hlinkClick/>
          </p:cNvPr>
          <p:cNvSpPr/>
          <p:nvPr/>
        </p:nvSpPr>
        <p:spPr>
          <a:xfrm rot="5400000">
            <a:off x="7956549" y="4353660"/>
            <a:ext cx="1314060" cy="59495"/>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a:hlinkClick action="ppaction://hlinksldjump" r:id="rId3"/>
          </p:cNvPr>
          <p:cNvSpPr/>
          <p:nvPr/>
        </p:nvSpPr>
        <p:spPr>
          <a:xfrm rot="5400000">
            <a:off x="8026975" y="670125"/>
            <a:ext cx="1173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37"/>
          <p:cNvPicPr preferRelativeResize="0"/>
          <p:nvPr/>
        </p:nvPicPr>
        <p:blipFill>
          <a:blip r:embed="rId4">
            <a:alphaModFix/>
          </a:blip>
          <a:stretch>
            <a:fillRect/>
          </a:stretch>
        </p:blipFill>
        <p:spPr>
          <a:xfrm>
            <a:off x="1108275" y="1286475"/>
            <a:ext cx="2621400" cy="1999200"/>
          </a:xfrm>
          <a:prstGeom prst="roundRect">
            <a:avLst>
              <a:gd fmla="val 16667" name="adj"/>
            </a:avLst>
          </a:prstGeom>
          <a:noFill/>
          <a:ln cap="flat" cmpd="sng" w="19050">
            <a:solidFill>
              <a:schemeClr val="accent1"/>
            </a:solidFill>
            <a:prstDash val="lgDash"/>
            <a:round/>
            <a:headEnd len="sm" w="sm" type="none"/>
            <a:tailEnd len="sm" w="sm" type="none"/>
          </a:ln>
        </p:spPr>
      </p:pic>
      <p:pic>
        <p:nvPicPr>
          <p:cNvPr id="761" name="Google Shape;761;p37"/>
          <p:cNvPicPr preferRelativeResize="0"/>
          <p:nvPr/>
        </p:nvPicPr>
        <p:blipFill>
          <a:blip r:embed="rId5">
            <a:alphaModFix/>
          </a:blip>
          <a:stretch>
            <a:fillRect/>
          </a:stretch>
        </p:blipFill>
        <p:spPr>
          <a:xfrm>
            <a:off x="1338725" y="3452450"/>
            <a:ext cx="2228100" cy="995100"/>
          </a:xfrm>
          <a:prstGeom prst="roundRect">
            <a:avLst>
              <a:gd fmla="val 16667" name="adj"/>
            </a:avLst>
          </a:prstGeom>
          <a:noFill/>
          <a:ln cap="flat" cmpd="sng" w="19050">
            <a:solidFill>
              <a:schemeClr val="accent2"/>
            </a:solidFill>
            <a:prstDash val="lgDash"/>
            <a:round/>
            <a:headEnd len="sm" w="sm" type="none"/>
            <a:tailEnd len="sm" w="sm" type="none"/>
          </a:ln>
        </p:spPr>
      </p:pic>
      <p:pic>
        <p:nvPicPr>
          <p:cNvPr id="762" name="Google Shape;762;p37"/>
          <p:cNvPicPr preferRelativeResize="0"/>
          <p:nvPr/>
        </p:nvPicPr>
        <p:blipFill>
          <a:blip r:embed="rId6">
            <a:alphaModFix/>
          </a:blip>
          <a:stretch>
            <a:fillRect/>
          </a:stretch>
        </p:blipFill>
        <p:spPr>
          <a:xfrm>
            <a:off x="3832875" y="1286475"/>
            <a:ext cx="2057100" cy="1491900"/>
          </a:xfrm>
          <a:prstGeom prst="round2DiagRect">
            <a:avLst>
              <a:gd fmla="val 16667" name="adj1"/>
              <a:gd fmla="val 0" name="adj2"/>
            </a:avLst>
          </a:prstGeom>
          <a:noFill/>
          <a:ln cap="flat" cmpd="sng" w="19050">
            <a:solidFill>
              <a:schemeClr val="accent3"/>
            </a:solidFill>
            <a:prstDash val="lgDash"/>
            <a:round/>
            <a:headEnd len="sm" w="sm" type="none"/>
            <a:tailEnd len="sm" w="sm" type="none"/>
          </a:ln>
        </p:spPr>
      </p:pic>
      <p:sp>
        <p:nvSpPr>
          <p:cNvPr id="763" name="Google Shape;763;p37"/>
          <p:cNvSpPr/>
          <p:nvPr/>
        </p:nvSpPr>
        <p:spPr>
          <a:xfrm rot="-1726872">
            <a:off x="5485377" y="1450114"/>
            <a:ext cx="305317" cy="177631"/>
          </a:xfrm>
          <a:prstGeom prst="rightArrow">
            <a:avLst>
              <a:gd fmla="val 50000" name="adj1"/>
              <a:gd fmla="val 50000" name="adj2"/>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rot="8100000">
            <a:off x="4032007" y="2363536"/>
            <a:ext cx="305470" cy="177767"/>
          </a:xfrm>
          <a:prstGeom prst="rightArrow">
            <a:avLst>
              <a:gd fmla="val 50000" name="adj1"/>
              <a:gd fmla="val 50000" name="adj2"/>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txBox="1"/>
          <p:nvPr/>
        </p:nvSpPr>
        <p:spPr>
          <a:xfrm>
            <a:off x="5316075" y="1286475"/>
            <a:ext cx="3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Ubuntu"/>
                <a:ea typeface="Ubuntu"/>
                <a:cs typeface="Ubuntu"/>
                <a:sym typeface="Ubuntu"/>
              </a:rPr>
              <a:t>1.</a:t>
            </a:r>
            <a:endParaRPr b="1" sz="1000">
              <a:solidFill>
                <a:schemeClr val="accent3"/>
              </a:solidFill>
              <a:latin typeface="Ubuntu"/>
              <a:ea typeface="Ubuntu"/>
              <a:cs typeface="Ubuntu"/>
              <a:sym typeface="Ubuntu"/>
            </a:endParaRPr>
          </a:p>
        </p:txBody>
      </p:sp>
      <p:sp>
        <p:nvSpPr>
          <p:cNvPr id="766" name="Google Shape;766;p37"/>
          <p:cNvSpPr txBox="1"/>
          <p:nvPr/>
        </p:nvSpPr>
        <p:spPr>
          <a:xfrm>
            <a:off x="3926850" y="2169700"/>
            <a:ext cx="3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Ubuntu"/>
                <a:ea typeface="Ubuntu"/>
                <a:cs typeface="Ubuntu"/>
                <a:sym typeface="Ubuntu"/>
              </a:rPr>
              <a:t>2</a:t>
            </a:r>
            <a:r>
              <a:rPr b="1" lang="en" sz="1000">
                <a:solidFill>
                  <a:schemeClr val="accent3"/>
                </a:solidFill>
                <a:latin typeface="Ubuntu"/>
                <a:ea typeface="Ubuntu"/>
                <a:cs typeface="Ubuntu"/>
                <a:sym typeface="Ubuntu"/>
              </a:rPr>
              <a:t>.</a:t>
            </a:r>
            <a:endParaRPr b="1" sz="1000">
              <a:solidFill>
                <a:schemeClr val="accent3"/>
              </a:solidFill>
              <a:latin typeface="Ubuntu"/>
              <a:ea typeface="Ubuntu"/>
              <a:cs typeface="Ubuntu"/>
              <a:sym typeface="Ubuntu"/>
            </a:endParaRPr>
          </a:p>
        </p:txBody>
      </p:sp>
      <p:pic>
        <p:nvPicPr>
          <p:cNvPr id="767" name="Google Shape;767;p37"/>
          <p:cNvPicPr preferRelativeResize="0"/>
          <p:nvPr/>
        </p:nvPicPr>
        <p:blipFill>
          <a:blip r:embed="rId7">
            <a:alphaModFix/>
          </a:blip>
          <a:stretch>
            <a:fillRect/>
          </a:stretch>
        </p:blipFill>
        <p:spPr>
          <a:xfrm>
            <a:off x="3783125" y="2880450"/>
            <a:ext cx="2497200" cy="1720200"/>
          </a:xfrm>
          <a:prstGeom prst="roundRect">
            <a:avLst>
              <a:gd fmla="val 16667" name="adj"/>
            </a:avLst>
          </a:prstGeom>
          <a:noFill/>
          <a:ln cap="flat" cmpd="sng" w="19050">
            <a:solidFill>
              <a:schemeClr val="accent4"/>
            </a:solidFill>
            <a:prstDash val="lgDash"/>
            <a:round/>
            <a:headEnd len="sm" w="sm" type="none"/>
            <a:tailEnd len="sm" w="sm" type="none"/>
          </a:ln>
        </p:spPr>
      </p:pic>
      <p:pic>
        <p:nvPicPr>
          <p:cNvPr id="768" name="Google Shape;768;p37"/>
          <p:cNvPicPr preferRelativeResize="0"/>
          <p:nvPr/>
        </p:nvPicPr>
        <p:blipFill>
          <a:blip r:embed="rId8">
            <a:alphaModFix/>
          </a:blip>
          <a:stretch>
            <a:fillRect/>
          </a:stretch>
        </p:blipFill>
        <p:spPr>
          <a:xfrm>
            <a:off x="5993175" y="1245913"/>
            <a:ext cx="2022600" cy="1314000"/>
          </a:xfrm>
          <a:prstGeom prst="roundRect">
            <a:avLst>
              <a:gd fmla="val 16667" name="adj"/>
            </a:avLst>
          </a:prstGeom>
          <a:noFill/>
          <a:ln cap="flat" cmpd="sng" w="19050">
            <a:solidFill>
              <a:schemeClr val="accent1"/>
            </a:solidFill>
            <a:prstDash val="lgDash"/>
            <a:round/>
            <a:headEnd len="sm" w="sm" type="none"/>
            <a:tailEnd len="sm" w="sm" type="none"/>
          </a:ln>
        </p:spPr>
      </p:pic>
      <p:sp>
        <p:nvSpPr>
          <p:cNvPr id="769" name="Google Shape;769;p37"/>
          <p:cNvSpPr/>
          <p:nvPr/>
        </p:nvSpPr>
        <p:spPr>
          <a:xfrm rot="1094651">
            <a:off x="6969235" y="2231332"/>
            <a:ext cx="427384" cy="215447"/>
          </a:xfrm>
          <a:prstGeom prst="leftArrow">
            <a:avLst>
              <a:gd fmla="val 50000" name="adj1"/>
              <a:gd fmla="val 50000" name="adj2"/>
            </a:avLst>
          </a:prstGeom>
          <a:noFill/>
          <a:ln cap="flat"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37"/>
          <p:cNvPicPr preferRelativeResize="0"/>
          <p:nvPr/>
        </p:nvPicPr>
        <p:blipFill>
          <a:blip r:embed="rId9">
            <a:alphaModFix/>
          </a:blip>
          <a:stretch>
            <a:fillRect/>
          </a:stretch>
        </p:blipFill>
        <p:spPr>
          <a:xfrm>
            <a:off x="6403700" y="2742250"/>
            <a:ext cx="1581600" cy="1758600"/>
          </a:xfrm>
          <a:prstGeom prst="roundRect">
            <a:avLst>
              <a:gd fmla="val 16667" name="adj"/>
            </a:avLst>
          </a:prstGeom>
          <a:noFill/>
          <a:ln cap="flat" cmpd="sng" w="19050">
            <a:solidFill>
              <a:schemeClr val="accent3"/>
            </a:solidFill>
            <a:prstDash val="lgDash"/>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74" name="Shape 774"/>
        <p:cNvGrpSpPr/>
        <p:nvPr/>
      </p:nvGrpSpPr>
      <p:grpSpPr>
        <a:xfrm>
          <a:off x="0" y="0"/>
          <a:ext cx="0" cy="0"/>
          <a:chOff x="0" y="0"/>
          <a:chExt cx="0" cy="0"/>
        </a:xfrm>
      </p:grpSpPr>
      <p:sp>
        <p:nvSpPr>
          <p:cNvPr id="775" name="Google Shape;775;p38"/>
          <p:cNvSpPr txBox="1"/>
          <p:nvPr>
            <p:ph type="title"/>
          </p:nvPr>
        </p:nvSpPr>
        <p:spPr>
          <a:xfrm>
            <a:off x="1540300" y="541113"/>
            <a:ext cx="5547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Chrome OS Flex instalācija</a:t>
            </a:r>
            <a:endParaRPr/>
          </a:p>
        </p:txBody>
      </p:sp>
      <p:sp>
        <p:nvSpPr>
          <p:cNvPr id="776" name="Google Shape;776;p38">
            <a:hlinkClick/>
          </p:cNvPr>
          <p:cNvSpPr/>
          <p:nvPr/>
        </p:nvSpPr>
        <p:spPr>
          <a:xfrm rot="5400000">
            <a:off x="8031775" y="3121525"/>
            <a:ext cx="1163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a:hlinkClick/>
          </p:cNvPr>
          <p:cNvSpPr/>
          <p:nvPr/>
        </p:nvSpPr>
        <p:spPr>
          <a:xfrm rot="5400000">
            <a:off x="7971777" y="1899711"/>
            <a:ext cx="12837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a:hlinkClick/>
          </p:cNvPr>
          <p:cNvSpPr/>
          <p:nvPr/>
        </p:nvSpPr>
        <p:spPr>
          <a:xfrm rot="5400000">
            <a:off x="7956627" y="4353677"/>
            <a:ext cx="13140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a:hlinkClick action="ppaction://hlinksldjump" r:id="rId3"/>
          </p:cNvPr>
          <p:cNvSpPr/>
          <p:nvPr/>
        </p:nvSpPr>
        <p:spPr>
          <a:xfrm rot="5400000">
            <a:off x="8026975" y="670125"/>
            <a:ext cx="1173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2" name="Google Shape;782;p38"/>
          <p:cNvPicPr preferRelativeResize="0"/>
          <p:nvPr/>
        </p:nvPicPr>
        <p:blipFill>
          <a:blip r:embed="rId4">
            <a:alphaModFix/>
          </a:blip>
          <a:stretch>
            <a:fillRect/>
          </a:stretch>
        </p:blipFill>
        <p:spPr>
          <a:xfrm>
            <a:off x="1168300" y="1150397"/>
            <a:ext cx="3314400" cy="1620300"/>
          </a:xfrm>
          <a:prstGeom prst="roundRect">
            <a:avLst>
              <a:gd fmla="val 16667" name="adj"/>
            </a:avLst>
          </a:prstGeom>
          <a:noFill/>
          <a:ln cap="flat" cmpd="sng" w="19050">
            <a:solidFill>
              <a:schemeClr val="accent4"/>
            </a:solidFill>
            <a:prstDash val="lgDash"/>
            <a:round/>
            <a:headEnd len="sm" w="sm" type="none"/>
            <a:tailEnd len="sm" w="sm" type="none"/>
          </a:ln>
        </p:spPr>
      </p:pic>
      <p:sp>
        <p:nvSpPr>
          <p:cNvPr id="783" name="Google Shape;783;p38"/>
          <p:cNvSpPr txBox="1"/>
          <p:nvPr/>
        </p:nvSpPr>
        <p:spPr>
          <a:xfrm>
            <a:off x="1477650" y="1939550"/>
            <a:ext cx="2941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Šeit būs izvēlne ar to, kur lejuplādēt OS. Drīkst izmanto flešu, SD disku vai pārnēsājamo HDD. Svarīgākais ir, lai uz tā būtu vismaz 8GB un, protams, lai arī tas strādātu.</a:t>
            </a:r>
            <a:endParaRPr sz="1000">
              <a:latin typeface="Ubuntu"/>
              <a:ea typeface="Ubuntu"/>
              <a:cs typeface="Ubuntu"/>
              <a:sym typeface="Ubuntu"/>
            </a:endParaRPr>
          </a:p>
        </p:txBody>
      </p:sp>
      <p:sp>
        <p:nvSpPr>
          <p:cNvPr id="784" name="Google Shape;784;p38"/>
          <p:cNvSpPr txBox="1"/>
          <p:nvPr/>
        </p:nvSpPr>
        <p:spPr>
          <a:xfrm>
            <a:off x="1168300" y="1939550"/>
            <a:ext cx="301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accent4"/>
                </a:solidFill>
                <a:latin typeface="Lobster"/>
                <a:ea typeface="Lobster"/>
                <a:cs typeface="Lobster"/>
                <a:sym typeface="Lobster"/>
              </a:rPr>
              <a:t>!</a:t>
            </a:r>
            <a:endParaRPr b="1" sz="4500">
              <a:solidFill>
                <a:schemeClr val="accent4"/>
              </a:solidFill>
              <a:latin typeface="Lobster"/>
              <a:ea typeface="Lobster"/>
              <a:cs typeface="Lobster"/>
              <a:sym typeface="Lobster"/>
            </a:endParaRPr>
          </a:p>
        </p:txBody>
      </p:sp>
      <p:sp>
        <p:nvSpPr>
          <p:cNvPr id="785" name="Google Shape;785;p38"/>
          <p:cNvSpPr txBox="1"/>
          <p:nvPr/>
        </p:nvSpPr>
        <p:spPr>
          <a:xfrm>
            <a:off x="1257450" y="2816750"/>
            <a:ext cx="2635800" cy="17856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Pēc šī loga sāksies instalāciju uz jūsu izvēlētā fleša/SD kartes vai HDD. Instalācija ilgums būs parādīts uz ekrāna un, kad tas būs beidzies šis flešs būs izmantojams kā “Boot Drive” un tikai kā boot drive(vēlāk šis tiks pārrunāts). Lai uzsāktu OS lietošanu un oficiālu instalāciju ir jātiek sistēmas BIOS. Lai to darītu dators jāiezslēdz un tā ieslēgšanas laikā jāspiež(vai jātur) attiecīgā poga:</a:t>
            </a:r>
            <a:endParaRPr sz="800">
              <a:latin typeface="Ubuntu"/>
              <a:ea typeface="Ubuntu"/>
              <a:cs typeface="Ubuntu"/>
              <a:sym typeface="Ubuntu"/>
            </a:endParaRPr>
          </a:p>
          <a:p>
            <a:pPr indent="0" lvl="0" marL="0" rtl="0" algn="l">
              <a:spcBef>
                <a:spcPts val="0"/>
              </a:spcBef>
              <a:spcAft>
                <a:spcPts val="0"/>
              </a:spcAft>
              <a:buNone/>
            </a:pPr>
            <a:r>
              <a:rPr lang="en" sz="800">
                <a:latin typeface="Ubuntu"/>
                <a:ea typeface="Ubuntu"/>
                <a:cs typeface="Ubuntu"/>
                <a:sym typeface="Ubuntu"/>
              </a:rPr>
              <a:t>Kad esiet ticis BIOS, tad pārvietojoties ar bultiņām jāizvēlas attīecīgais Boot Option. Tas var rasties attiecīgi atmiņas nosaukumā. Piemēram ja ir Kingston flešs, tad nosaukums būs iekavās un priekšā iekavām vajadzētu būt UEFI OS.</a:t>
            </a:r>
            <a:endParaRPr sz="800">
              <a:latin typeface="Ubuntu"/>
              <a:ea typeface="Ubuntu"/>
              <a:cs typeface="Ubuntu"/>
              <a:sym typeface="Ubuntu"/>
            </a:endParaRPr>
          </a:p>
        </p:txBody>
      </p:sp>
      <p:pic>
        <p:nvPicPr>
          <p:cNvPr id="786" name="Google Shape;786;p38"/>
          <p:cNvPicPr preferRelativeResize="0"/>
          <p:nvPr/>
        </p:nvPicPr>
        <p:blipFill>
          <a:blip r:embed="rId5">
            <a:alphaModFix/>
          </a:blip>
          <a:stretch>
            <a:fillRect/>
          </a:stretch>
        </p:blipFill>
        <p:spPr>
          <a:xfrm>
            <a:off x="3950662" y="2816750"/>
            <a:ext cx="2058238" cy="1723800"/>
          </a:xfrm>
          <a:prstGeom prst="rect">
            <a:avLst/>
          </a:prstGeom>
          <a:noFill/>
          <a:ln cap="flat" cmpd="sng" w="19050">
            <a:solidFill>
              <a:schemeClr val="accent3"/>
            </a:solidFill>
            <a:prstDash val="dashDot"/>
            <a:round/>
            <a:headEnd len="sm" w="sm" type="none"/>
            <a:tailEnd len="sm" w="sm" type="none"/>
          </a:ln>
        </p:spPr>
      </p:pic>
      <p:sp>
        <p:nvSpPr>
          <p:cNvPr id="787" name="Google Shape;787;p38"/>
          <p:cNvSpPr/>
          <p:nvPr/>
        </p:nvSpPr>
        <p:spPr>
          <a:xfrm>
            <a:off x="3559250" y="2506025"/>
            <a:ext cx="163575" cy="360550"/>
          </a:xfrm>
          <a:custGeom>
            <a:rect b="b" l="l" r="r" t="t"/>
            <a:pathLst>
              <a:path extrusionOk="0" h="14422" w="6543">
                <a:moveTo>
                  <a:pt x="1421" y="0"/>
                </a:moveTo>
                <a:cubicBezTo>
                  <a:pt x="3536" y="387"/>
                  <a:pt x="4623" y="7284"/>
                  <a:pt x="2699" y="6323"/>
                </a:cubicBezTo>
                <a:cubicBezTo>
                  <a:pt x="1721" y="5834"/>
                  <a:pt x="2626" y="3430"/>
                  <a:pt x="3694" y="3197"/>
                </a:cubicBezTo>
                <a:cubicBezTo>
                  <a:pt x="4939" y="2926"/>
                  <a:pt x="6594" y="4482"/>
                  <a:pt x="6536" y="5755"/>
                </a:cubicBezTo>
                <a:cubicBezTo>
                  <a:pt x="6372" y="9370"/>
                  <a:pt x="0" y="10804"/>
                  <a:pt x="0" y="14422"/>
                </a:cubicBezTo>
              </a:path>
            </a:pathLst>
          </a:custGeom>
          <a:noFill/>
          <a:ln cap="flat" cmpd="sng" w="19050">
            <a:solidFill>
              <a:schemeClr val="accent1"/>
            </a:solidFill>
            <a:prstDash val="solid"/>
            <a:round/>
            <a:headEnd len="med" w="med" type="none"/>
            <a:tailEnd len="med" w="med" type="none"/>
          </a:ln>
        </p:spPr>
      </p:sp>
      <p:cxnSp>
        <p:nvCxnSpPr>
          <p:cNvPr id="788" name="Google Shape;788;p38"/>
          <p:cNvCxnSpPr/>
          <p:nvPr/>
        </p:nvCxnSpPr>
        <p:spPr>
          <a:xfrm flipH="1">
            <a:off x="3539500" y="2816750"/>
            <a:ext cx="37500" cy="101400"/>
          </a:xfrm>
          <a:prstGeom prst="straightConnector1">
            <a:avLst/>
          </a:prstGeom>
          <a:noFill/>
          <a:ln cap="flat" cmpd="sng" w="9525">
            <a:solidFill>
              <a:schemeClr val="accent1"/>
            </a:solidFill>
            <a:prstDash val="solid"/>
            <a:round/>
            <a:headEnd len="med" w="med" type="none"/>
            <a:tailEnd len="med" w="med" type="triangle"/>
          </a:ln>
        </p:spPr>
      </p:cxnSp>
      <p:sp>
        <p:nvSpPr>
          <p:cNvPr id="789" name="Google Shape;789;p38"/>
          <p:cNvSpPr/>
          <p:nvPr/>
        </p:nvSpPr>
        <p:spPr>
          <a:xfrm>
            <a:off x="3095700" y="3749275"/>
            <a:ext cx="841851" cy="147567"/>
          </a:xfrm>
          <a:custGeom>
            <a:rect b="b" l="l" r="r" t="t"/>
            <a:pathLst>
              <a:path extrusionOk="0" h="6627" w="30477">
                <a:moveTo>
                  <a:pt x="0" y="2003"/>
                </a:moveTo>
                <a:cubicBezTo>
                  <a:pt x="6118" y="3703"/>
                  <a:pt x="12514" y="6512"/>
                  <a:pt x="18755" y="5342"/>
                </a:cubicBezTo>
                <a:cubicBezTo>
                  <a:pt x="20502" y="5015"/>
                  <a:pt x="20737" y="185"/>
                  <a:pt x="18968" y="14"/>
                </a:cubicBezTo>
                <a:cubicBezTo>
                  <a:pt x="16622" y="-213"/>
                  <a:pt x="19351" y="6116"/>
                  <a:pt x="21668" y="6550"/>
                </a:cubicBezTo>
                <a:cubicBezTo>
                  <a:pt x="24617" y="7103"/>
                  <a:pt x="27630" y="3755"/>
                  <a:pt x="30477" y="4703"/>
                </a:cubicBezTo>
              </a:path>
            </a:pathLst>
          </a:custGeom>
          <a:noFill/>
          <a:ln cap="flat" cmpd="sng" w="19050">
            <a:solidFill>
              <a:schemeClr val="accent1"/>
            </a:solidFill>
            <a:prstDash val="solid"/>
            <a:round/>
            <a:headEnd len="med" w="med" type="none"/>
            <a:tailEnd len="med" w="med" type="none"/>
          </a:ln>
        </p:spPr>
      </p:sp>
      <p:cxnSp>
        <p:nvCxnSpPr>
          <p:cNvPr id="790" name="Google Shape;790;p38"/>
          <p:cNvCxnSpPr/>
          <p:nvPr/>
        </p:nvCxnSpPr>
        <p:spPr>
          <a:xfrm>
            <a:off x="3917625" y="3848550"/>
            <a:ext cx="92700" cy="48300"/>
          </a:xfrm>
          <a:prstGeom prst="straightConnector1">
            <a:avLst/>
          </a:prstGeom>
          <a:noFill/>
          <a:ln cap="flat" cmpd="sng" w="9525">
            <a:solidFill>
              <a:schemeClr val="accent1"/>
            </a:solidFill>
            <a:prstDash val="solid"/>
            <a:round/>
            <a:headEnd len="med" w="med" type="none"/>
            <a:tailEnd len="med" w="med" type="triangle"/>
          </a:ln>
        </p:spPr>
      </p:cxnSp>
      <p:pic>
        <p:nvPicPr>
          <p:cNvPr id="791" name="Google Shape;791;p38"/>
          <p:cNvPicPr preferRelativeResize="0"/>
          <p:nvPr/>
        </p:nvPicPr>
        <p:blipFill>
          <a:blip r:embed="rId6">
            <a:alphaModFix/>
          </a:blip>
          <a:stretch>
            <a:fillRect/>
          </a:stretch>
        </p:blipFill>
        <p:spPr>
          <a:xfrm>
            <a:off x="4582400" y="1150400"/>
            <a:ext cx="3252300" cy="1620300"/>
          </a:xfrm>
          <a:prstGeom prst="roundRect">
            <a:avLst>
              <a:gd fmla="val 16667" name="adj"/>
            </a:avLst>
          </a:prstGeom>
          <a:noFill/>
          <a:ln cap="flat" cmpd="sng" w="19050">
            <a:solidFill>
              <a:schemeClr val="accent2"/>
            </a:solidFill>
            <a:prstDash val="lgDash"/>
            <a:round/>
            <a:headEnd len="sm" w="sm" type="none"/>
            <a:tailEnd len="sm" w="sm" type="none"/>
          </a:ln>
        </p:spPr>
      </p:pic>
      <p:sp>
        <p:nvSpPr>
          <p:cNvPr id="792" name="Google Shape;792;p38"/>
          <p:cNvSpPr/>
          <p:nvPr/>
        </p:nvSpPr>
        <p:spPr>
          <a:xfrm>
            <a:off x="5714966" y="2676550"/>
            <a:ext cx="396375" cy="445775"/>
          </a:xfrm>
          <a:custGeom>
            <a:rect b="b" l="l" r="r" t="t"/>
            <a:pathLst>
              <a:path extrusionOk="0" h="17831" w="15855">
                <a:moveTo>
                  <a:pt x="6269" y="17831"/>
                </a:moveTo>
                <a:cubicBezTo>
                  <a:pt x="10032" y="17831"/>
                  <a:pt x="16868" y="15234"/>
                  <a:pt x="15717" y="11651"/>
                </a:cubicBezTo>
                <a:cubicBezTo>
                  <a:pt x="14146" y="6761"/>
                  <a:pt x="5078" y="10474"/>
                  <a:pt x="869" y="7530"/>
                </a:cubicBezTo>
                <a:cubicBezTo>
                  <a:pt x="-1329" y="5992"/>
                  <a:pt x="1108" y="651"/>
                  <a:pt x="3711" y="0"/>
                </a:cubicBezTo>
              </a:path>
            </a:pathLst>
          </a:custGeom>
          <a:noFill/>
          <a:ln cap="flat" cmpd="sng" w="19050">
            <a:solidFill>
              <a:schemeClr val="accent1"/>
            </a:solidFill>
            <a:prstDash val="solid"/>
            <a:round/>
            <a:headEnd len="med" w="med" type="none"/>
            <a:tailEnd len="med" w="med" type="triangle"/>
          </a:ln>
        </p:spPr>
      </p:sp>
      <p:sp>
        <p:nvSpPr>
          <p:cNvPr id="793" name="Google Shape;793;p38"/>
          <p:cNvSpPr txBox="1"/>
          <p:nvPr/>
        </p:nvSpPr>
        <p:spPr>
          <a:xfrm>
            <a:off x="6070600" y="2845275"/>
            <a:ext cx="1843500" cy="1693200"/>
          </a:xfrm>
          <a:prstGeom prst="rect">
            <a:avLst/>
          </a:prstGeom>
          <a:noFill/>
          <a:ln cap="flat" cmpd="sng" w="19050">
            <a:solidFill>
              <a:schemeClr val="accent4"/>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Ubuntu"/>
                <a:ea typeface="Ubuntu"/>
                <a:cs typeface="Ubuntu"/>
                <a:sym typeface="Ubuntu"/>
              </a:rPr>
              <a:t>Šeit lietotājam tiek piedāvātas divas opcijas. Gadījumā ja esi pārliecināts, ka vēlies izmantot Chrome OS Flex kā savu OS, tad jāizvēlas pirmā opcija. Taču jāņem vērā, ka šis izdzēsīs visu uz datora atmiņas un uzstādīs sevi kā vienīgo OS uz datora. Ja gribi tikai izmēģināt Chrome OS Flex, tad jāizvēlās otrā opcija un tad OS tiks palaista no jūsu fleša un neviens fails uz jūsu datora netiks aiztikts. Šī ir ļoti laba priekšrocība Chrome OS Flex, jo Google ļauj lietotājam izmēģināt savu produktu jau pa virsu tam, ka tas ir par brīvu.</a:t>
            </a:r>
            <a:endParaRPr sz="700">
              <a:latin typeface="Ubuntu"/>
              <a:ea typeface="Ubuntu"/>
              <a:cs typeface="Ubuntu"/>
              <a:sym typeface="Ubuntu"/>
            </a:endParaRPr>
          </a:p>
        </p:txBody>
      </p:sp>
      <p:sp>
        <p:nvSpPr>
          <p:cNvPr id="794" name="Google Shape;794;p38"/>
          <p:cNvSpPr/>
          <p:nvPr/>
        </p:nvSpPr>
        <p:spPr>
          <a:xfrm>
            <a:off x="7711700" y="2625599"/>
            <a:ext cx="241575" cy="312025"/>
          </a:xfrm>
          <a:custGeom>
            <a:rect b="b" l="l" r="r" t="t"/>
            <a:pathLst>
              <a:path extrusionOk="0" h="12481" w="9663">
                <a:moveTo>
                  <a:pt x="142" y="404"/>
                </a:moveTo>
                <a:cubicBezTo>
                  <a:pt x="1442" y="2570"/>
                  <a:pt x="4177" y="4597"/>
                  <a:pt x="6678" y="4240"/>
                </a:cubicBezTo>
                <a:cubicBezTo>
                  <a:pt x="8226" y="4019"/>
                  <a:pt x="10424" y="1566"/>
                  <a:pt x="9378" y="404"/>
                </a:cubicBezTo>
                <a:cubicBezTo>
                  <a:pt x="8002" y="-1124"/>
                  <a:pt x="5152" y="2275"/>
                  <a:pt x="4547" y="4240"/>
                </a:cubicBezTo>
                <a:cubicBezTo>
                  <a:pt x="3623" y="7238"/>
                  <a:pt x="3095" y="11965"/>
                  <a:pt x="0" y="12481"/>
                </a:cubicBezTo>
              </a:path>
            </a:pathLst>
          </a:custGeom>
          <a:noFill/>
          <a:ln cap="flat" cmpd="sng" w="19050">
            <a:solidFill>
              <a:schemeClr val="accent1"/>
            </a:solidFill>
            <a:prstDash val="solid"/>
            <a:round/>
            <a:headEnd len="med" w="med" type="none"/>
            <a:tailEnd len="med" w="med" type="triangl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98" name="Shape 798"/>
        <p:cNvGrpSpPr/>
        <p:nvPr/>
      </p:nvGrpSpPr>
      <p:grpSpPr>
        <a:xfrm>
          <a:off x="0" y="0"/>
          <a:ext cx="0" cy="0"/>
          <a:chOff x="0" y="0"/>
          <a:chExt cx="0" cy="0"/>
        </a:xfrm>
      </p:grpSpPr>
      <p:sp>
        <p:nvSpPr>
          <p:cNvPr id="799" name="Google Shape;799;p39"/>
          <p:cNvSpPr txBox="1"/>
          <p:nvPr>
            <p:ph type="title"/>
          </p:nvPr>
        </p:nvSpPr>
        <p:spPr>
          <a:xfrm>
            <a:off x="1540300" y="541113"/>
            <a:ext cx="5547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Chrome OS Flex instalācija(atinstalēšana)</a:t>
            </a:r>
            <a:endParaRPr sz="2100"/>
          </a:p>
        </p:txBody>
      </p:sp>
      <p:sp>
        <p:nvSpPr>
          <p:cNvPr id="800" name="Google Shape;800;p39">
            <a:hlinkClick/>
          </p:cNvPr>
          <p:cNvSpPr/>
          <p:nvPr/>
        </p:nvSpPr>
        <p:spPr>
          <a:xfrm rot="5400000">
            <a:off x="8031775" y="3121525"/>
            <a:ext cx="1163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a:hlinkClick/>
          </p:cNvPr>
          <p:cNvSpPr/>
          <p:nvPr/>
        </p:nvSpPr>
        <p:spPr>
          <a:xfrm rot="5400000">
            <a:off x="7971777" y="1899711"/>
            <a:ext cx="12837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a:hlinkClick/>
          </p:cNvPr>
          <p:cNvSpPr/>
          <p:nvPr/>
        </p:nvSpPr>
        <p:spPr>
          <a:xfrm rot="5400000">
            <a:off x="7956627" y="4353677"/>
            <a:ext cx="13140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a:hlinkClick action="ppaction://hlinksldjump" r:id="rId3"/>
          </p:cNvPr>
          <p:cNvSpPr/>
          <p:nvPr/>
        </p:nvSpPr>
        <p:spPr>
          <a:xfrm rot="5400000">
            <a:off x="8026975" y="670125"/>
            <a:ext cx="1173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txBox="1"/>
          <p:nvPr/>
        </p:nvSpPr>
        <p:spPr>
          <a:xfrm>
            <a:off x="1409150" y="1108275"/>
            <a:ext cx="2140200" cy="17856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Ubuntu"/>
                <a:ea typeface="Ubuntu"/>
                <a:cs typeface="Ubuntu"/>
                <a:sym typeface="Ubuntu"/>
              </a:rPr>
              <a:t>Uzreiz kā jūs būsiet sekmīgi ieinstalējuši Chrome OS Flex jums tiks izmests lodziņš kur prasa vai nu ielogoties Google kontā vai piereģistrēties jaunā. Šis būs OS lietotājs, kas ir diez gan parocīgi, īpaši Google ekosistēmā. Tieši šī ir viena no lielākajām Chrome OS Flex priekšrocībām - iespēja savienot jebkuru citu ierīci, kas pastāv uz google konta. Tik pat viegli cik ir pārlūkā mainīties kontiem/lietotājiem, tik pat viegli ir arī ar Chrome OS Flex mainīties starp vai nu skolas google kontu, biznesa un personīgo kontu.</a:t>
            </a:r>
            <a:endParaRPr sz="800">
              <a:latin typeface="Ubuntu"/>
              <a:ea typeface="Ubuntu"/>
              <a:cs typeface="Ubuntu"/>
              <a:sym typeface="Ubuntu"/>
            </a:endParaRPr>
          </a:p>
        </p:txBody>
      </p:sp>
      <p:pic>
        <p:nvPicPr>
          <p:cNvPr id="807" name="Google Shape;807;p39"/>
          <p:cNvPicPr preferRelativeResize="0"/>
          <p:nvPr/>
        </p:nvPicPr>
        <p:blipFill>
          <a:blip r:embed="rId4">
            <a:alphaModFix/>
          </a:blip>
          <a:stretch>
            <a:fillRect/>
          </a:stretch>
        </p:blipFill>
        <p:spPr>
          <a:xfrm>
            <a:off x="1492100" y="2975725"/>
            <a:ext cx="1974300" cy="1561500"/>
          </a:xfrm>
          <a:prstGeom prst="roundRect">
            <a:avLst>
              <a:gd fmla="val 16667" name="adj"/>
            </a:avLst>
          </a:prstGeom>
          <a:noFill/>
          <a:ln cap="flat" cmpd="sng" w="19050">
            <a:solidFill>
              <a:schemeClr val="accent3"/>
            </a:solidFill>
            <a:prstDash val="lgDash"/>
            <a:round/>
            <a:headEnd len="sm" w="sm" type="none"/>
            <a:tailEnd len="sm" w="sm" type="none"/>
          </a:ln>
        </p:spPr>
      </p:pic>
      <p:pic>
        <p:nvPicPr>
          <p:cNvPr id="808" name="Google Shape;808;p39"/>
          <p:cNvPicPr preferRelativeResize="0"/>
          <p:nvPr/>
        </p:nvPicPr>
        <p:blipFill>
          <a:blip r:embed="rId5">
            <a:alphaModFix/>
          </a:blip>
          <a:stretch>
            <a:fillRect/>
          </a:stretch>
        </p:blipFill>
        <p:spPr>
          <a:xfrm>
            <a:off x="3694650" y="1130900"/>
            <a:ext cx="2140200" cy="1766100"/>
          </a:xfrm>
          <a:prstGeom prst="roundRect">
            <a:avLst>
              <a:gd fmla="val 16667" name="adj"/>
            </a:avLst>
          </a:prstGeom>
          <a:noFill/>
          <a:ln cap="flat" cmpd="sng" w="19050">
            <a:solidFill>
              <a:schemeClr val="accent4"/>
            </a:solidFill>
            <a:prstDash val="lgDash"/>
            <a:round/>
            <a:headEnd len="sm" w="sm" type="none"/>
            <a:tailEnd len="sm" w="sm" type="none"/>
          </a:ln>
        </p:spPr>
      </p:pic>
      <p:pic>
        <p:nvPicPr>
          <p:cNvPr id="809" name="Google Shape;809;p39"/>
          <p:cNvPicPr preferRelativeResize="0"/>
          <p:nvPr/>
        </p:nvPicPr>
        <p:blipFill>
          <a:blip r:embed="rId6">
            <a:alphaModFix/>
          </a:blip>
          <a:stretch>
            <a:fillRect/>
          </a:stretch>
        </p:blipFill>
        <p:spPr>
          <a:xfrm>
            <a:off x="3654450" y="2975725"/>
            <a:ext cx="2220600" cy="1527000"/>
          </a:xfrm>
          <a:prstGeom prst="roundRect">
            <a:avLst>
              <a:gd fmla="val 16667" name="adj"/>
            </a:avLst>
          </a:prstGeom>
          <a:noFill/>
          <a:ln cap="flat" cmpd="sng" w="19050">
            <a:solidFill>
              <a:schemeClr val="accent4"/>
            </a:solidFill>
            <a:prstDash val="lgDash"/>
            <a:round/>
            <a:headEnd len="sm" w="sm" type="none"/>
            <a:tailEnd len="sm" w="sm" type="none"/>
          </a:ln>
        </p:spPr>
      </p:pic>
      <p:sp>
        <p:nvSpPr>
          <p:cNvPr id="810" name="Google Shape;810;p39"/>
          <p:cNvSpPr txBox="1"/>
          <p:nvPr/>
        </p:nvSpPr>
        <p:spPr>
          <a:xfrm>
            <a:off x="5980150" y="1538075"/>
            <a:ext cx="1754700" cy="2493600"/>
          </a:xfrm>
          <a:prstGeom prst="rect">
            <a:avLst/>
          </a:prstGeom>
          <a:noFill/>
          <a:ln cap="flat" cmpd="sng" w="19050">
            <a:solidFill>
              <a:schemeClr val="accent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Ja nu gadījumā nebijāt apmierināts ar OS, tā nebija gluži tā ko meklējāt vai kāds cits iemesls un vēlaties atkal netraucēti lietot flešu, tad nav jāuztraucas, jo instalācijas medijus var arī izdzēst. Tajā pašā rīkā ar kuru ieinstalējām OS nospiežot uz zobrata un izvēloties pirmo opciju varam izdzēst no ierīces instalācijas failus un dzīvot tālāk vai meklēt citu OS.</a:t>
            </a:r>
            <a:endParaRPr sz="1000">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14" name="Shape 814"/>
        <p:cNvGrpSpPr/>
        <p:nvPr/>
      </p:nvGrpSpPr>
      <p:grpSpPr>
        <a:xfrm>
          <a:off x="0" y="0"/>
          <a:ext cx="0" cy="0"/>
          <a:chOff x="0" y="0"/>
          <a:chExt cx="0" cy="0"/>
        </a:xfrm>
      </p:grpSpPr>
      <p:sp>
        <p:nvSpPr>
          <p:cNvPr id="815" name="Google Shape;815;p40"/>
          <p:cNvSpPr txBox="1"/>
          <p:nvPr>
            <p:ph type="title"/>
          </p:nvPr>
        </p:nvSpPr>
        <p:spPr>
          <a:xfrm>
            <a:off x="1541075" y="542045"/>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OS uzstādīšana</a:t>
            </a:r>
            <a:endParaRPr/>
          </a:p>
        </p:txBody>
      </p:sp>
      <p:sp>
        <p:nvSpPr>
          <p:cNvPr id="816" name="Google Shape;816;p40"/>
          <p:cNvSpPr/>
          <p:nvPr/>
        </p:nvSpPr>
        <p:spPr>
          <a:xfrm>
            <a:off x="5615823" y="5016298"/>
            <a:ext cx="403685" cy="22589"/>
          </a:xfrm>
          <a:custGeom>
            <a:rect b="b" l="l" r="r" t="t"/>
            <a:pathLst>
              <a:path extrusionOk="0" h="1271" w="22714">
                <a:moveTo>
                  <a:pt x="0" y="0"/>
                </a:moveTo>
                <a:lnTo>
                  <a:pt x="0" y="1271"/>
                </a:lnTo>
                <a:lnTo>
                  <a:pt x="22714" y="1271"/>
                </a:lnTo>
                <a:lnTo>
                  <a:pt x="22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6210853" y="5016298"/>
            <a:ext cx="403702" cy="22589"/>
          </a:xfrm>
          <a:custGeom>
            <a:rect b="b" l="l" r="r" t="t"/>
            <a:pathLst>
              <a:path extrusionOk="0" h="1271" w="22715">
                <a:moveTo>
                  <a:pt x="1" y="0"/>
                </a:moveTo>
                <a:lnTo>
                  <a:pt x="1" y="1271"/>
                </a:lnTo>
                <a:lnTo>
                  <a:pt x="22714" y="1271"/>
                </a:lnTo>
                <a:lnTo>
                  <a:pt x="22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a:hlinkClick/>
          </p:cNvPr>
          <p:cNvSpPr/>
          <p:nvPr/>
        </p:nvSpPr>
        <p:spPr>
          <a:xfrm rot="5400000">
            <a:off x="7392625" y="2482400"/>
            <a:ext cx="24420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a:hlinkClick action="ppaction://hlinksldjump" r:id="rId3"/>
          </p:cNvPr>
          <p:cNvSpPr/>
          <p:nvPr/>
        </p:nvSpPr>
        <p:spPr>
          <a:xfrm rot="5400000">
            <a:off x="7971777" y="1899711"/>
            <a:ext cx="12837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a:hlinkClick/>
          </p:cNvPr>
          <p:cNvSpPr/>
          <p:nvPr/>
        </p:nvSpPr>
        <p:spPr>
          <a:xfrm rot="5400000">
            <a:off x="7956627" y="4353677"/>
            <a:ext cx="13140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22" name="Google Shape;822;p40">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23" name="Google Shape;823;p40">
            <a:hlinkClick/>
          </p:cNvPr>
          <p:cNvSpPr txBox="1"/>
          <p:nvPr/>
        </p:nvSpPr>
        <p:spPr>
          <a:xfrm>
            <a:off x="8264833" y="4257591"/>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24" name="Google Shape;824;p40">
            <a:hlinkClick action="ppaction://hlinksldjump" r:id="rId5"/>
          </p:cNvPr>
          <p:cNvSpPr/>
          <p:nvPr/>
        </p:nvSpPr>
        <p:spPr>
          <a:xfrm rot="5400000">
            <a:off x="8026975" y="670125"/>
            <a:ext cx="1173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826" name="Google Shape;826;p40">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txBox="1"/>
          <p:nvPr/>
        </p:nvSpPr>
        <p:spPr>
          <a:xfrm>
            <a:off x="547025" y="1174525"/>
            <a:ext cx="1854300" cy="33708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Jau sākumā varējām pamanīt, ka Chrome OS Flex ir ļoti netradicionāla, bet ar to viss nebeidzas! Sākumā biju minējis, ka OS strādā sadarbojoties ar mākoni. Līdz ar to Google veic atjauninājumus gan pašai OS, gan draiveriem pati! Lai gan varam ieskatīties OS versijā un censties piespiedus atjaunināties(ja ir jaunāka versija) - lielākoties mēs to darīsim lieki, jo Google veic atjauninājumus sistēmai mūsu vietā. Tiklīdz dators ir pieslēgts WiFi - Google jau skatīsies vai nevajag veikt atjauninājumu. Ja tas mūs neapmierina un gribam kaut ko vēl jaunāku zem “additional details” ir iespējams nomainīt versiju uz kādu nestabilu “developer” vai beta versiju.</a:t>
            </a:r>
            <a:endParaRPr sz="900">
              <a:latin typeface="Ubuntu"/>
              <a:ea typeface="Ubuntu"/>
              <a:cs typeface="Ubuntu"/>
              <a:sym typeface="Ubuntu"/>
            </a:endParaRPr>
          </a:p>
        </p:txBody>
      </p:sp>
      <p:pic>
        <p:nvPicPr>
          <p:cNvPr id="829" name="Google Shape;829;p40"/>
          <p:cNvPicPr preferRelativeResize="0"/>
          <p:nvPr/>
        </p:nvPicPr>
        <p:blipFill>
          <a:blip r:embed="rId7">
            <a:alphaModFix/>
          </a:blip>
          <a:stretch>
            <a:fillRect/>
          </a:stretch>
        </p:blipFill>
        <p:spPr>
          <a:xfrm>
            <a:off x="2515825" y="1174525"/>
            <a:ext cx="2428800" cy="2290200"/>
          </a:xfrm>
          <a:prstGeom prst="roundRect">
            <a:avLst>
              <a:gd fmla="val 16667" name="adj"/>
            </a:avLst>
          </a:prstGeom>
          <a:noFill/>
          <a:ln cap="flat" cmpd="sng" w="19050">
            <a:solidFill>
              <a:schemeClr val="accent1"/>
            </a:solidFill>
            <a:prstDash val="lgDash"/>
            <a:round/>
            <a:headEnd len="sm" w="sm" type="none"/>
            <a:tailEnd len="sm" w="sm" type="none"/>
          </a:ln>
        </p:spPr>
      </p:pic>
      <p:pic>
        <p:nvPicPr>
          <p:cNvPr id="830" name="Google Shape;830;p40"/>
          <p:cNvPicPr preferRelativeResize="0"/>
          <p:nvPr/>
        </p:nvPicPr>
        <p:blipFill>
          <a:blip r:embed="rId8">
            <a:alphaModFix/>
          </a:blip>
          <a:stretch>
            <a:fillRect/>
          </a:stretch>
        </p:blipFill>
        <p:spPr>
          <a:xfrm>
            <a:off x="5016500" y="1174525"/>
            <a:ext cx="2887800" cy="2290200"/>
          </a:xfrm>
          <a:prstGeom prst="roundRect">
            <a:avLst>
              <a:gd fmla="val 16667" name="adj"/>
            </a:avLst>
          </a:prstGeom>
          <a:noFill/>
          <a:ln cap="flat" cmpd="sng" w="19050">
            <a:solidFill>
              <a:schemeClr val="accent2"/>
            </a:solidFill>
            <a:prstDash val="lgDash"/>
            <a:round/>
            <a:headEnd len="sm" w="sm" type="none"/>
            <a:tailEnd len="sm" w="sm" type="none"/>
          </a:ln>
        </p:spPr>
      </p:pic>
      <p:grpSp>
        <p:nvGrpSpPr>
          <p:cNvPr id="831" name="Google Shape;831;p40"/>
          <p:cNvGrpSpPr/>
          <p:nvPr/>
        </p:nvGrpSpPr>
        <p:grpSpPr>
          <a:xfrm>
            <a:off x="5501125" y="3062959"/>
            <a:ext cx="2616631" cy="2020135"/>
            <a:chOff x="4733195" y="2470041"/>
            <a:chExt cx="3384596" cy="2613032"/>
          </a:xfrm>
        </p:grpSpPr>
        <p:sp>
          <p:nvSpPr>
            <p:cNvPr id="832" name="Google Shape;832;p40"/>
            <p:cNvSpPr/>
            <p:nvPr/>
          </p:nvSpPr>
          <p:spPr>
            <a:xfrm>
              <a:off x="5882965" y="2960816"/>
              <a:ext cx="171487" cy="2701"/>
            </a:xfrm>
            <a:custGeom>
              <a:rect b="b" l="l" r="r" t="t"/>
              <a:pathLst>
                <a:path extrusionOk="0" h="152" w="9649">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5221269" y="3075308"/>
              <a:ext cx="437026" cy="593868"/>
            </a:xfrm>
            <a:custGeom>
              <a:rect b="b" l="l" r="r" t="t"/>
              <a:pathLst>
                <a:path extrusionOk="0" h="33415" w="2459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5183111" y="3063027"/>
              <a:ext cx="324135" cy="354686"/>
            </a:xfrm>
            <a:custGeom>
              <a:rect b="b" l="l" r="r" t="t"/>
              <a:pathLst>
                <a:path extrusionOk="0" h="19957" w="18238">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6024329" y="3318384"/>
              <a:ext cx="125261" cy="86979"/>
            </a:xfrm>
            <a:custGeom>
              <a:rect b="b" l="l" r="r" t="t"/>
              <a:pathLst>
                <a:path extrusionOk="0" h="4894" w="7048">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5547558" y="3432219"/>
              <a:ext cx="411753" cy="229532"/>
            </a:xfrm>
            <a:custGeom>
              <a:rect b="b" l="l" r="r" t="t"/>
              <a:pathLst>
                <a:path extrusionOk="0" h="12915" w="23168">
                  <a:moveTo>
                    <a:pt x="22653" y="0"/>
                  </a:moveTo>
                  <a:lnTo>
                    <a:pt x="0" y="5021"/>
                  </a:lnTo>
                  <a:lnTo>
                    <a:pt x="2692" y="12915"/>
                  </a:lnTo>
                  <a:lnTo>
                    <a:pt x="23167" y="3720"/>
                  </a:lnTo>
                  <a:lnTo>
                    <a:pt x="22653"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5944778" y="3318189"/>
              <a:ext cx="214247" cy="180160"/>
            </a:xfrm>
            <a:custGeom>
              <a:rect b="b" l="l" r="r" t="t"/>
              <a:pathLst>
                <a:path extrusionOk="0" h="10137" w="12055">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5617974" y="3656368"/>
              <a:ext cx="406368" cy="39793"/>
            </a:xfrm>
            <a:custGeom>
              <a:rect b="b" l="l" r="r" t="t"/>
              <a:pathLst>
                <a:path extrusionOk="0" h="2239" w="22865">
                  <a:moveTo>
                    <a:pt x="2238" y="0"/>
                  </a:moveTo>
                  <a:cubicBezTo>
                    <a:pt x="998" y="0"/>
                    <a:pt x="0" y="998"/>
                    <a:pt x="0" y="2238"/>
                  </a:cubicBezTo>
                  <a:lnTo>
                    <a:pt x="19689" y="2238"/>
                  </a:lnTo>
                  <a:lnTo>
                    <a:pt x="22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5959298" y="3210753"/>
              <a:ext cx="778347" cy="485403"/>
            </a:xfrm>
            <a:custGeom>
              <a:rect b="b" l="l" r="r" t="t"/>
              <a:pathLst>
                <a:path extrusionOk="0" h="27312" w="43795">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6355985" y="3402876"/>
              <a:ext cx="107524" cy="106759"/>
            </a:xfrm>
            <a:custGeom>
              <a:rect b="b" l="l" r="r" t="t"/>
              <a:pathLst>
                <a:path extrusionOk="0" h="6007" w="605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5736215" y="3734834"/>
              <a:ext cx="19905" cy="1304039"/>
            </a:xfrm>
            <a:custGeom>
              <a:rect b="b" l="l" r="r" t="t"/>
              <a:pathLst>
                <a:path extrusionOk="0" h="73374" w="1120">
                  <a:moveTo>
                    <a:pt x="1" y="1"/>
                  </a:moveTo>
                  <a:lnTo>
                    <a:pt x="1" y="73374"/>
                  </a:lnTo>
                  <a:lnTo>
                    <a:pt x="1120" y="73374"/>
                  </a:lnTo>
                  <a:lnTo>
                    <a:pt x="1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7028433" y="3734834"/>
              <a:ext cx="19905" cy="1304039"/>
            </a:xfrm>
            <a:custGeom>
              <a:rect b="b" l="l" r="r" t="t"/>
              <a:pathLst>
                <a:path extrusionOk="0" h="73374" w="1120">
                  <a:moveTo>
                    <a:pt x="1" y="1"/>
                  </a:moveTo>
                  <a:lnTo>
                    <a:pt x="1" y="73374"/>
                  </a:lnTo>
                  <a:lnTo>
                    <a:pt x="1120" y="73374"/>
                  </a:lnTo>
                  <a:lnTo>
                    <a:pt x="1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5473375" y="3697760"/>
              <a:ext cx="1809312" cy="73649"/>
            </a:xfrm>
            <a:custGeom>
              <a:rect b="b" l="l" r="r" t="t"/>
              <a:pathLst>
                <a:path extrusionOk="0" h="4144" w="101804">
                  <a:moveTo>
                    <a:pt x="0" y="0"/>
                  </a:moveTo>
                  <a:lnTo>
                    <a:pt x="0" y="4144"/>
                  </a:lnTo>
                  <a:lnTo>
                    <a:pt x="101803" y="4144"/>
                  </a:lnTo>
                  <a:lnTo>
                    <a:pt x="1018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6826819" y="3512835"/>
              <a:ext cx="263993" cy="184016"/>
            </a:xfrm>
            <a:custGeom>
              <a:rect b="b" l="l" r="r" t="t"/>
              <a:pathLst>
                <a:path extrusionOk="0" h="10354" w="14854">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6788164" y="3532705"/>
              <a:ext cx="116126" cy="114562"/>
            </a:xfrm>
            <a:custGeom>
              <a:rect b="b" l="l" r="r" t="t"/>
              <a:pathLst>
                <a:path extrusionOk="0" h="6446" w="6534">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4767603" y="3492699"/>
              <a:ext cx="350474" cy="471682"/>
            </a:xfrm>
            <a:custGeom>
              <a:rect b="b" l="l" r="r" t="t"/>
              <a:pathLst>
                <a:path extrusionOk="0" h="26540" w="1972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5654514" y="4640565"/>
              <a:ext cx="238685" cy="391102"/>
            </a:xfrm>
            <a:custGeom>
              <a:rect b="b" l="l" r="r" t="t"/>
              <a:pathLst>
                <a:path extrusionOk="0" h="22006" w="1343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5709876" y="4866332"/>
              <a:ext cx="290278" cy="152133"/>
            </a:xfrm>
            <a:custGeom>
              <a:rect b="b" l="l" r="r" t="t"/>
              <a:pathLst>
                <a:path extrusionOk="0" h="8560" w="16333">
                  <a:moveTo>
                    <a:pt x="1755" y="0"/>
                  </a:moveTo>
                  <a:lnTo>
                    <a:pt x="1" y="8559"/>
                  </a:lnTo>
                  <a:lnTo>
                    <a:pt x="16333" y="8559"/>
                  </a:lnTo>
                  <a:lnTo>
                    <a:pt x="16333" y="4537"/>
                  </a:lnTo>
                  <a:lnTo>
                    <a:pt x="1755"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5781909" y="4893204"/>
              <a:ext cx="282760" cy="145681"/>
            </a:xfrm>
            <a:custGeom>
              <a:rect b="b" l="l" r="r" t="t"/>
              <a:pathLst>
                <a:path extrusionOk="0" h="8197" w="1591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5649147" y="3964901"/>
              <a:ext cx="527861" cy="820805"/>
            </a:xfrm>
            <a:custGeom>
              <a:rect b="b" l="l" r="r" t="t"/>
              <a:pathLst>
                <a:path extrusionOk="0" h="46184" w="29701">
                  <a:moveTo>
                    <a:pt x="13701" y="0"/>
                  </a:moveTo>
                  <a:lnTo>
                    <a:pt x="0" y="42706"/>
                  </a:lnTo>
                  <a:lnTo>
                    <a:pt x="16332" y="46184"/>
                  </a:lnTo>
                  <a:lnTo>
                    <a:pt x="29700" y="6473"/>
                  </a:lnTo>
                  <a:lnTo>
                    <a:pt x="13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4843937" y="3697760"/>
              <a:ext cx="1364235" cy="474632"/>
            </a:xfrm>
            <a:custGeom>
              <a:rect b="b" l="l" r="r" t="t"/>
              <a:pathLst>
                <a:path extrusionOk="0" h="26706" w="76761">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0"/>
            <p:cNvSpPr/>
            <p:nvPr/>
          </p:nvSpPr>
          <p:spPr>
            <a:xfrm>
              <a:off x="4744481" y="3697760"/>
              <a:ext cx="1364786" cy="474632"/>
            </a:xfrm>
            <a:custGeom>
              <a:rect b="b" l="l" r="r" t="t"/>
              <a:pathLst>
                <a:path extrusionOk="0" h="26706" w="76792">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6121083" y="4670672"/>
              <a:ext cx="264490" cy="347666"/>
            </a:xfrm>
            <a:custGeom>
              <a:rect b="b" l="l" r="r" t="t"/>
              <a:pathLst>
                <a:path extrusionOk="0" h="19562" w="14882">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6304924" y="4866332"/>
              <a:ext cx="290278" cy="152133"/>
            </a:xfrm>
            <a:custGeom>
              <a:rect b="b" l="l" r="r" t="t"/>
              <a:pathLst>
                <a:path extrusionOk="0" h="8560" w="16333">
                  <a:moveTo>
                    <a:pt x="1755" y="0"/>
                  </a:moveTo>
                  <a:lnTo>
                    <a:pt x="1" y="8559"/>
                  </a:lnTo>
                  <a:lnTo>
                    <a:pt x="16333" y="8559"/>
                  </a:lnTo>
                  <a:lnTo>
                    <a:pt x="16333" y="4537"/>
                  </a:lnTo>
                  <a:lnTo>
                    <a:pt x="1755"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6376424" y="4893204"/>
              <a:ext cx="283276" cy="145681"/>
            </a:xfrm>
            <a:custGeom>
              <a:rect b="b" l="l" r="r" t="t"/>
              <a:pathLst>
                <a:path extrusionOk="0" h="8197" w="15939">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5795345" y="3964901"/>
              <a:ext cx="585391" cy="897138"/>
            </a:xfrm>
            <a:custGeom>
              <a:rect b="b" l="l" r="r" t="t"/>
              <a:pathLst>
                <a:path extrusionOk="0" h="50479" w="32938">
                  <a:moveTo>
                    <a:pt x="15516" y="0"/>
                  </a:moveTo>
                  <a:lnTo>
                    <a:pt x="1" y="7592"/>
                  </a:lnTo>
                  <a:lnTo>
                    <a:pt x="17301" y="50478"/>
                  </a:lnTo>
                  <a:lnTo>
                    <a:pt x="32937" y="44944"/>
                  </a:lnTo>
                  <a:lnTo>
                    <a:pt x="15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4733195" y="3627878"/>
              <a:ext cx="862748" cy="584289"/>
            </a:xfrm>
            <a:custGeom>
              <a:rect b="b" l="l" r="r" t="t"/>
              <a:pathLst>
                <a:path extrusionOk="0" h="32876" w="48544">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5364784" y="4034783"/>
              <a:ext cx="205361" cy="1005710"/>
            </a:xfrm>
            <a:custGeom>
              <a:rect b="b" l="l" r="r" t="t"/>
              <a:pathLst>
                <a:path extrusionOk="0" h="56588" w="11555">
                  <a:moveTo>
                    <a:pt x="848" y="0"/>
                  </a:moveTo>
                  <a:lnTo>
                    <a:pt x="1" y="182"/>
                  </a:lnTo>
                  <a:lnTo>
                    <a:pt x="10708" y="56587"/>
                  </a:lnTo>
                  <a:lnTo>
                    <a:pt x="11554" y="56406"/>
                  </a:lnTo>
                  <a:lnTo>
                    <a:pt x="8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4872409" y="4034783"/>
              <a:ext cx="205361" cy="1005710"/>
            </a:xfrm>
            <a:custGeom>
              <a:rect b="b" l="l" r="r" t="t"/>
              <a:pathLst>
                <a:path extrusionOk="0" h="56588" w="11555">
                  <a:moveTo>
                    <a:pt x="10708" y="0"/>
                  </a:moveTo>
                  <a:lnTo>
                    <a:pt x="1" y="56406"/>
                  </a:lnTo>
                  <a:lnTo>
                    <a:pt x="848" y="56587"/>
                  </a:lnTo>
                  <a:lnTo>
                    <a:pt x="11554" y="182"/>
                  </a:lnTo>
                  <a:lnTo>
                    <a:pt x="107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4913268" y="3022078"/>
              <a:ext cx="545598" cy="675693"/>
            </a:xfrm>
            <a:custGeom>
              <a:rect b="b" l="l" r="r" t="t"/>
              <a:pathLst>
                <a:path extrusionOk="0" h="38019" w="30699">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5125599" y="3022078"/>
              <a:ext cx="253187" cy="100610"/>
            </a:xfrm>
            <a:custGeom>
              <a:rect b="b" l="l" r="r" t="t"/>
              <a:pathLst>
                <a:path extrusionOk="0" h="5661" w="14246">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5415311" y="3156778"/>
              <a:ext cx="42494" cy="149680"/>
            </a:xfrm>
            <a:custGeom>
              <a:rect b="b" l="l" r="r" t="t"/>
              <a:pathLst>
                <a:path extrusionOk="0" h="8422" w="2391">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5726547" y="3471372"/>
              <a:ext cx="134147" cy="73738"/>
            </a:xfrm>
            <a:custGeom>
              <a:rect b="b" l="l" r="r" t="t"/>
              <a:pathLst>
                <a:path extrusionOk="0" h="4149" w="7548">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5236323" y="3589169"/>
              <a:ext cx="411220" cy="187073"/>
            </a:xfrm>
            <a:custGeom>
              <a:rect b="b" l="l" r="r" t="t"/>
              <a:pathLst>
                <a:path extrusionOk="0" h="10526" w="23138">
                  <a:moveTo>
                    <a:pt x="23077" y="1"/>
                  </a:moveTo>
                  <a:lnTo>
                    <a:pt x="1" y="2360"/>
                  </a:lnTo>
                  <a:lnTo>
                    <a:pt x="1755" y="10526"/>
                  </a:lnTo>
                  <a:lnTo>
                    <a:pt x="23138" y="3751"/>
                  </a:lnTo>
                  <a:lnTo>
                    <a:pt x="23077" y="1"/>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5641078" y="3498120"/>
              <a:ext cx="225533" cy="157713"/>
            </a:xfrm>
            <a:custGeom>
              <a:rect b="b" l="l" r="r" t="t"/>
              <a:pathLst>
                <a:path extrusionOk="0" h="8874" w="1269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4953577" y="3168294"/>
              <a:ext cx="384881" cy="611854"/>
            </a:xfrm>
            <a:custGeom>
              <a:rect b="b" l="l" r="r" t="t"/>
              <a:pathLst>
                <a:path extrusionOk="0" h="34427" w="21656">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4877794" y="3085651"/>
              <a:ext cx="327369" cy="349798"/>
            </a:xfrm>
            <a:custGeom>
              <a:rect b="b" l="l" r="r" t="t"/>
              <a:pathLst>
                <a:path extrusionOk="0" h="19682" w="1842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5137951" y="3144959"/>
              <a:ext cx="68833" cy="176534"/>
            </a:xfrm>
            <a:custGeom>
              <a:rect b="b" l="l" r="r" t="t"/>
              <a:pathLst>
                <a:path extrusionOk="0" h="9933" w="3873">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4966480" y="3338681"/>
              <a:ext cx="63448" cy="90320"/>
            </a:xfrm>
            <a:custGeom>
              <a:rect b="b" l="l" r="r" t="t"/>
              <a:pathLst>
                <a:path extrusionOk="0" h="5082" w="357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4879944" y="2679830"/>
              <a:ext cx="355326" cy="318483"/>
            </a:xfrm>
            <a:custGeom>
              <a:rect b="b" l="l" r="r" t="t"/>
              <a:pathLst>
                <a:path extrusionOk="0" h="17920" w="19993">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5292768" y="2493163"/>
              <a:ext cx="237601" cy="148365"/>
            </a:xfrm>
            <a:custGeom>
              <a:rect b="b" l="l" r="r" t="t"/>
              <a:pathLst>
                <a:path extrusionOk="0" h="8348" w="13369">
                  <a:moveTo>
                    <a:pt x="5142" y="0"/>
                  </a:moveTo>
                  <a:lnTo>
                    <a:pt x="1" y="1785"/>
                  </a:lnTo>
                  <a:lnTo>
                    <a:pt x="8923" y="8348"/>
                  </a:lnTo>
                  <a:cubicBezTo>
                    <a:pt x="13369" y="2420"/>
                    <a:pt x="5142" y="0"/>
                    <a:pt x="51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4994453" y="2470041"/>
              <a:ext cx="389715" cy="348341"/>
            </a:xfrm>
            <a:custGeom>
              <a:rect b="b" l="l" r="r" t="t"/>
              <a:pathLst>
                <a:path extrusionOk="0" h="19600" w="21928">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5371288" y="2704552"/>
              <a:ext cx="117689" cy="96114"/>
            </a:xfrm>
            <a:custGeom>
              <a:rect b="b" l="l" r="r" t="t"/>
              <a:pathLst>
                <a:path extrusionOk="0" h="5408" w="6622">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5163223" y="2785577"/>
              <a:ext cx="153750" cy="302630"/>
            </a:xfrm>
            <a:custGeom>
              <a:rect b="b" l="l" r="r" t="t"/>
              <a:pathLst>
                <a:path extrusionOk="0" h="17028" w="8651">
                  <a:moveTo>
                    <a:pt x="3357" y="0"/>
                  </a:moveTo>
                  <a:lnTo>
                    <a:pt x="0" y="14518"/>
                  </a:lnTo>
                  <a:lnTo>
                    <a:pt x="7410" y="17028"/>
                  </a:lnTo>
                  <a:lnTo>
                    <a:pt x="8650" y="3418"/>
                  </a:lnTo>
                  <a:lnTo>
                    <a:pt x="3357"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5215902" y="2873730"/>
              <a:ext cx="98371" cy="118809"/>
            </a:xfrm>
            <a:custGeom>
              <a:rect b="b" l="l" r="r" t="t"/>
              <a:pathLst>
                <a:path extrusionOk="0" h="6685" w="5535">
                  <a:moveTo>
                    <a:pt x="0" y="0"/>
                  </a:moveTo>
                  <a:lnTo>
                    <a:pt x="4930" y="6684"/>
                  </a:lnTo>
                  <a:lnTo>
                    <a:pt x="5535" y="1392"/>
                  </a:lnTo>
                  <a:lnTo>
                    <a:pt x="0" y="0"/>
                  </a:ln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5116997" y="2513211"/>
              <a:ext cx="348856" cy="400557"/>
            </a:xfrm>
            <a:custGeom>
              <a:rect b="b" l="l" r="r" t="t"/>
              <a:pathLst>
                <a:path extrusionOk="0" h="22538" w="19629">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rot="1364483">
              <a:off x="5345969" y="2739653"/>
              <a:ext cx="18287" cy="44091"/>
            </a:xfrm>
            <a:custGeom>
              <a:rect b="b" l="l" r="r" t="t"/>
              <a:pathLst>
                <a:path extrusionOk="0" h="2481" w="1029">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5390056" y="2654308"/>
              <a:ext cx="59698" cy="46884"/>
            </a:xfrm>
            <a:custGeom>
              <a:rect b="b" l="l" r="r" t="t"/>
              <a:pathLst>
                <a:path extrusionOk="0" h="2638" w="3359">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5229337" y="2634154"/>
              <a:ext cx="104840" cy="40166"/>
            </a:xfrm>
            <a:custGeom>
              <a:rect b="b" l="l" r="r" t="t"/>
              <a:pathLst>
                <a:path extrusionOk="0" h="2260" w="5899">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5292769" y="2809233"/>
              <a:ext cx="55379" cy="20225"/>
            </a:xfrm>
            <a:custGeom>
              <a:rect b="b" l="l" r="r" t="t"/>
              <a:pathLst>
                <a:path extrusionOk="0" h="1138" w="3116">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5292769" y="2809233"/>
              <a:ext cx="55841" cy="29804"/>
            </a:xfrm>
            <a:custGeom>
              <a:rect b="b" l="l" r="r" t="t"/>
              <a:pathLst>
                <a:path extrusionOk="0" h="1677" w="3142">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5104093" y="2491706"/>
              <a:ext cx="279544" cy="179929"/>
            </a:xfrm>
            <a:custGeom>
              <a:rect b="b" l="l" r="r" t="t"/>
              <a:pathLst>
                <a:path extrusionOk="0" h="10124" w="15729">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5128815" y="2631844"/>
              <a:ext cx="69899" cy="98389"/>
            </a:xfrm>
            <a:custGeom>
              <a:rect b="b" l="l" r="r" t="t"/>
              <a:pathLst>
                <a:path extrusionOk="0" h="5536" w="3933">
                  <a:moveTo>
                    <a:pt x="3932" y="0"/>
                  </a:moveTo>
                  <a:lnTo>
                    <a:pt x="1" y="2118"/>
                  </a:lnTo>
                  <a:lnTo>
                    <a:pt x="1846" y="5535"/>
                  </a:lnTo>
                  <a:lnTo>
                    <a:pt x="39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5073454" y="2684113"/>
              <a:ext cx="101072" cy="105195"/>
            </a:xfrm>
            <a:custGeom>
              <a:rect b="b" l="l" r="r" t="t"/>
              <a:pathLst>
                <a:path extrusionOk="0" h="5919" w="5687">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5121831" y="2714416"/>
              <a:ext cx="32275" cy="39455"/>
            </a:xfrm>
            <a:custGeom>
              <a:rect b="b" l="l" r="r" t="t"/>
              <a:pathLst>
                <a:path extrusionOk="0" h="2220" w="1816">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7332684" y="4441168"/>
              <a:ext cx="513874" cy="597725"/>
            </a:xfrm>
            <a:custGeom>
              <a:rect b="b" l="l" r="r" t="t"/>
              <a:pathLst>
                <a:path extrusionOk="0" h="33632" w="28914">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rot="-9430309">
              <a:off x="7823689" y="4846006"/>
              <a:ext cx="267167" cy="192791"/>
            </a:xfrm>
            <a:custGeom>
              <a:rect b="b" l="l" r="r" t="t"/>
              <a:pathLst>
                <a:path extrusionOk="0" h="10848" w="15033">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7410617" y="4726527"/>
              <a:ext cx="347790" cy="313987"/>
            </a:xfrm>
            <a:custGeom>
              <a:rect b="b" l="l" r="r" t="t"/>
              <a:pathLst>
                <a:path extrusionOk="0" h="17667" w="19569">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7340735" y="4289887"/>
              <a:ext cx="273625" cy="242026"/>
            </a:xfrm>
            <a:custGeom>
              <a:rect b="b" l="l" r="r" t="t"/>
              <a:pathLst>
                <a:path extrusionOk="0" h="13618" w="15396">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7302044" y="4355166"/>
              <a:ext cx="76333" cy="125261"/>
            </a:xfrm>
            <a:custGeom>
              <a:rect b="b" l="l" r="r" t="t"/>
              <a:pathLst>
                <a:path extrusionOk="0" h="7048" w="4295">
                  <a:moveTo>
                    <a:pt x="2299" y="0"/>
                  </a:moveTo>
                  <a:cubicBezTo>
                    <a:pt x="2299" y="0"/>
                    <a:pt x="0" y="4265"/>
                    <a:pt x="4295" y="7047"/>
                  </a:cubicBezTo>
                  <a:lnTo>
                    <a:pt x="3720" y="212"/>
                  </a:lnTo>
                  <a:lnTo>
                    <a:pt x="22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7328525" y="4353407"/>
              <a:ext cx="27814" cy="24348"/>
            </a:xfrm>
            <a:custGeom>
              <a:rect b="b" l="l" r="r" t="t"/>
              <a:pathLst>
                <a:path extrusionOk="0" h="1370" w="1565">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7398247" y="4342761"/>
              <a:ext cx="22056" cy="21558"/>
            </a:xfrm>
            <a:custGeom>
              <a:rect b="b" l="l" r="r" t="t"/>
              <a:pathLst>
                <a:path extrusionOk="0" h="1213" w="1241">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7485333" y="4229247"/>
              <a:ext cx="75800" cy="105498"/>
            </a:xfrm>
            <a:custGeom>
              <a:rect b="b" l="l" r="r" t="t"/>
              <a:pathLst>
                <a:path extrusionOk="0" h="5936" w="4265">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7485333" y="4236374"/>
              <a:ext cx="51611" cy="71499"/>
            </a:xfrm>
            <a:custGeom>
              <a:rect b="b" l="l" r="r" t="t"/>
              <a:pathLst>
                <a:path extrusionOk="0" h="4023" w="2904">
                  <a:moveTo>
                    <a:pt x="2904" y="0"/>
                  </a:moveTo>
                  <a:lnTo>
                    <a:pt x="0" y="3266"/>
                  </a:lnTo>
                  <a:lnTo>
                    <a:pt x="1422" y="4023"/>
                  </a:lnTo>
                  <a:lnTo>
                    <a:pt x="2904" y="0"/>
                  </a:lnTo>
                  <a:close/>
                </a:path>
              </a:pathLst>
            </a:custGeom>
            <a:solidFill>
              <a:srgbClr val="EFA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7411701" y="4395262"/>
              <a:ext cx="82784" cy="17435"/>
            </a:xfrm>
            <a:custGeom>
              <a:rect b="b" l="l" r="r" t="t"/>
              <a:pathLst>
                <a:path extrusionOk="0" h="981" w="4658">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7407933" y="4410315"/>
              <a:ext cx="76333" cy="33554"/>
            </a:xfrm>
            <a:custGeom>
              <a:rect b="b" l="l" r="r" t="t"/>
              <a:pathLst>
                <a:path extrusionOk="0" h="1888" w="4295">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7400398" y="4426826"/>
              <a:ext cx="62915" cy="48750"/>
            </a:xfrm>
            <a:custGeom>
              <a:rect b="b" l="l" r="r" t="t"/>
              <a:pathLst>
                <a:path extrusionOk="0" h="2743" w="354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40"/>
            <p:cNvGrpSpPr/>
            <p:nvPr/>
          </p:nvGrpSpPr>
          <p:grpSpPr>
            <a:xfrm rot="1967215">
              <a:off x="5246842" y="2682044"/>
              <a:ext cx="86200" cy="63019"/>
              <a:chOff x="2659716" y="2883799"/>
              <a:chExt cx="199141" cy="136442"/>
            </a:xfrm>
          </p:grpSpPr>
          <p:sp>
            <p:nvSpPr>
              <p:cNvPr id="899" name="Google Shape;899;p40"/>
              <p:cNvSpPr/>
              <p:nvPr/>
            </p:nvSpPr>
            <p:spPr>
              <a:xfrm>
                <a:off x="2659716" y="2893028"/>
                <a:ext cx="199141" cy="118604"/>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2686425" y="2883799"/>
                <a:ext cx="135777" cy="136442"/>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40"/>
            <p:cNvGrpSpPr/>
            <p:nvPr/>
          </p:nvGrpSpPr>
          <p:grpSpPr>
            <a:xfrm rot="2033874">
              <a:off x="5364361" y="2685651"/>
              <a:ext cx="84622" cy="76738"/>
              <a:chOff x="2670033" y="2838481"/>
              <a:chExt cx="245934" cy="192965"/>
            </a:xfrm>
          </p:grpSpPr>
          <p:sp>
            <p:nvSpPr>
              <p:cNvPr id="902" name="Google Shape;902;p40"/>
              <p:cNvSpPr/>
              <p:nvPr/>
            </p:nvSpPr>
            <p:spPr>
              <a:xfrm rot="-1808353">
                <a:off x="2695747" y="2873475"/>
                <a:ext cx="194506" cy="122978"/>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rot="-1808353">
                <a:off x="2722285" y="2866414"/>
                <a:ext cx="132616" cy="141474"/>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4" name="Google Shape;904;p40"/>
          <p:cNvSpPr txBox="1"/>
          <p:nvPr/>
        </p:nvSpPr>
        <p:spPr>
          <a:xfrm>
            <a:off x="2522025" y="3537925"/>
            <a:ext cx="2777700" cy="1015800"/>
          </a:xfrm>
          <a:prstGeom prst="rect">
            <a:avLst/>
          </a:prstGeom>
          <a:noFill/>
          <a:ln cap="flat" cmpd="sng" w="19050">
            <a:solidFill>
              <a:schemeClr val="accent3"/>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Kas tad tieši ir dīvains? Google neļauj lietotājam īsti līst dziļi sistēmā un lietotājs nespēj apskatīties draiverus! Šī iemesla dēļ nevarēju sagādāt vajadzīgo ekrānšāviņu, kas minēts 3. Punktā, lai cik es daudz būtu pa internetu meklējis kā pie tiem tikt.</a:t>
            </a:r>
            <a:endParaRPr sz="900">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08" name="Shape 908"/>
        <p:cNvGrpSpPr/>
        <p:nvPr/>
      </p:nvGrpSpPr>
      <p:grpSpPr>
        <a:xfrm>
          <a:off x="0" y="0"/>
          <a:ext cx="0" cy="0"/>
          <a:chOff x="0" y="0"/>
          <a:chExt cx="0" cy="0"/>
        </a:xfrm>
      </p:grpSpPr>
      <p:sp>
        <p:nvSpPr>
          <p:cNvPr id="909" name="Google Shape;909;p41"/>
          <p:cNvSpPr txBox="1"/>
          <p:nvPr>
            <p:ph type="title"/>
          </p:nvPr>
        </p:nvSpPr>
        <p:spPr>
          <a:xfrm>
            <a:off x="1541075" y="542045"/>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OS uzstādīšana</a:t>
            </a:r>
            <a:endParaRPr/>
          </a:p>
        </p:txBody>
      </p:sp>
      <p:sp>
        <p:nvSpPr>
          <p:cNvPr id="910" name="Google Shape;910;p41"/>
          <p:cNvSpPr/>
          <p:nvPr/>
        </p:nvSpPr>
        <p:spPr>
          <a:xfrm>
            <a:off x="5615823" y="5016298"/>
            <a:ext cx="403685" cy="22589"/>
          </a:xfrm>
          <a:custGeom>
            <a:rect b="b" l="l" r="r" t="t"/>
            <a:pathLst>
              <a:path extrusionOk="0" h="1271" w="22714">
                <a:moveTo>
                  <a:pt x="0" y="0"/>
                </a:moveTo>
                <a:lnTo>
                  <a:pt x="0" y="1271"/>
                </a:lnTo>
                <a:lnTo>
                  <a:pt x="22714" y="1271"/>
                </a:lnTo>
                <a:lnTo>
                  <a:pt x="22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6210853" y="5016298"/>
            <a:ext cx="403702" cy="22589"/>
          </a:xfrm>
          <a:custGeom>
            <a:rect b="b" l="l" r="r" t="t"/>
            <a:pathLst>
              <a:path extrusionOk="0" h="1271" w="22715">
                <a:moveTo>
                  <a:pt x="1" y="0"/>
                </a:moveTo>
                <a:lnTo>
                  <a:pt x="1" y="1271"/>
                </a:lnTo>
                <a:lnTo>
                  <a:pt x="22714" y="1271"/>
                </a:lnTo>
                <a:lnTo>
                  <a:pt x="22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a:hlinkClick/>
          </p:cNvPr>
          <p:cNvSpPr/>
          <p:nvPr/>
        </p:nvSpPr>
        <p:spPr>
          <a:xfrm rot="5400000">
            <a:off x="7392625" y="2482400"/>
            <a:ext cx="24420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a:hlinkClick action="ppaction://hlinksldjump" r:id="rId3"/>
          </p:cNvPr>
          <p:cNvSpPr/>
          <p:nvPr/>
        </p:nvSpPr>
        <p:spPr>
          <a:xfrm rot="5400000">
            <a:off x="7971777" y="1899711"/>
            <a:ext cx="12837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1">
            <a:hlinkClick/>
          </p:cNvPr>
          <p:cNvSpPr/>
          <p:nvPr/>
        </p:nvSpPr>
        <p:spPr>
          <a:xfrm rot="5400000">
            <a:off x="7956627" y="4353677"/>
            <a:ext cx="13140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a:hlinkClick action="ppaction://hlinksldjump" r:id="rId4"/>
          </p:cNvPr>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916" name="Google Shape;916;p41">
            <a:hlinkClick/>
          </p:cNvPr>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917" name="Google Shape;917;p41">
            <a:hlinkClick/>
          </p:cNvPr>
          <p:cNvSpPr txBox="1"/>
          <p:nvPr/>
        </p:nvSpPr>
        <p:spPr>
          <a:xfrm>
            <a:off x="8264833" y="4257591"/>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918" name="Google Shape;918;p41">
            <a:hlinkClick action="ppaction://hlinksldjump" r:id="rId5"/>
          </p:cNvPr>
          <p:cNvSpPr/>
          <p:nvPr/>
        </p:nvSpPr>
        <p:spPr>
          <a:xfrm rot="5400000">
            <a:off x="8026975" y="670125"/>
            <a:ext cx="11733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a:hlinkClick action="ppaction://hlinksldjump" r:id="rId6"/>
          </p:cNvPr>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920" name="Google Shape;920;p41">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1"/>
          <p:cNvSpPr txBox="1"/>
          <p:nvPr/>
        </p:nvSpPr>
        <p:spPr>
          <a:xfrm>
            <a:off x="802775" y="1086975"/>
            <a:ext cx="655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Noteikti rodas jautājums kā tad izskatās šīs OS Task Manager? Lūk šādi:</a:t>
            </a:r>
            <a:endParaRPr sz="1000">
              <a:latin typeface="Ubuntu"/>
              <a:ea typeface="Ubuntu"/>
              <a:cs typeface="Ubuntu"/>
              <a:sym typeface="Ubuntu"/>
            </a:endParaRPr>
          </a:p>
        </p:txBody>
      </p:sp>
      <p:pic>
        <p:nvPicPr>
          <p:cNvPr id="923" name="Google Shape;923;p41"/>
          <p:cNvPicPr preferRelativeResize="0"/>
          <p:nvPr/>
        </p:nvPicPr>
        <p:blipFill rotWithShape="1">
          <a:blip r:embed="rId7">
            <a:alphaModFix/>
          </a:blip>
          <a:srcRect b="4251" l="0" r="0" t="0"/>
          <a:stretch/>
        </p:blipFill>
        <p:spPr>
          <a:xfrm>
            <a:off x="440450" y="1425675"/>
            <a:ext cx="5029848" cy="2709126"/>
          </a:xfrm>
          <a:prstGeom prst="rect">
            <a:avLst/>
          </a:prstGeom>
          <a:noFill/>
          <a:ln cap="flat" cmpd="sng" w="19050">
            <a:solidFill>
              <a:schemeClr val="accent4"/>
            </a:solidFill>
            <a:prstDash val="lgDash"/>
            <a:round/>
            <a:headEnd len="sm" w="sm" type="none"/>
            <a:tailEnd len="sm" w="sm" type="none"/>
          </a:ln>
        </p:spPr>
      </p:pic>
      <p:sp>
        <p:nvSpPr>
          <p:cNvPr id="924" name="Google Shape;924;p41"/>
          <p:cNvSpPr txBox="1"/>
          <p:nvPr/>
        </p:nvSpPr>
        <p:spPr>
          <a:xfrm>
            <a:off x="440450" y="4212850"/>
            <a:ext cx="5029800" cy="738900"/>
          </a:xfrm>
          <a:prstGeom prst="rect">
            <a:avLst/>
          </a:prstGeom>
          <a:noFill/>
          <a:ln cap="flat" cmpd="sng" w="19050">
            <a:solidFill>
              <a:schemeClr val="accent4"/>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Ubuntu"/>
                <a:ea typeface="Ubuntu"/>
                <a:cs typeface="Ubuntu"/>
                <a:sym typeface="Ubuntu"/>
              </a:rPr>
              <a:t>Kas ir labi? Mēs visu skaidri redzam, kas tiek lietots un patērē resursu. Kas ir novērojams? Tiešām kā minēts ievadā - šī OS izmanto Google Chrome pārlūku VISĀM savām darbībām. To nevar apiet.</a:t>
            </a:r>
            <a:endParaRPr sz="1200">
              <a:latin typeface="Ubuntu"/>
              <a:ea typeface="Ubuntu"/>
              <a:cs typeface="Ubuntu"/>
              <a:sym typeface="Ubuntu"/>
            </a:endParaRPr>
          </a:p>
        </p:txBody>
      </p:sp>
      <p:pic>
        <p:nvPicPr>
          <p:cNvPr id="925" name="Google Shape;925;p41"/>
          <p:cNvPicPr preferRelativeResize="0"/>
          <p:nvPr/>
        </p:nvPicPr>
        <p:blipFill>
          <a:blip r:embed="rId8">
            <a:alphaModFix/>
          </a:blip>
          <a:stretch>
            <a:fillRect/>
          </a:stretch>
        </p:blipFill>
        <p:spPr>
          <a:xfrm>
            <a:off x="5615825" y="2310550"/>
            <a:ext cx="2893800" cy="2641200"/>
          </a:xfrm>
          <a:prstGeom prst="roundRect">
            <a:avLst>
              <a:gd fmla="val 16667" name="adj"/>
            </a:avLst>
          </a:prstGeom>
          <a:noFill/>
          <a:ln cap="flat" cmpd="sng" w="19050">
            <a:solidFill>
              <a:schemeClr val="accent2"/>
            </a:solidFill>
            <a:prstDash val="lgDash"/>
            <a:round/>
            <a:headEnd len="sm" w="sm" type="none"/>
            <a:tailEnd len="sm" w="sm" type="none"/>
          </a:ln>
        </p:spPr>
      </p:pic>
      <p:sp>
        <p:nvSpPr>
          <p:cNvPr id="926" name="Google Shape;926;p41"/>
          <p:cNvSpPr txBox="1"/>
          <p:nvPr/>
        </p:nvSpPr>
        <p:spPr>
          <a:xfrm>
            <a:off x="5555550" y="1427950"/>
            <a:ext cx="2806200" cy="800400"/>
          </a:xfrm>
          <a:prstGeom prst="rect">
            <a:avLst/>
          </a:prstGeom>
          <a:noFill/>
          <a:ln cap="flat" cmpd="sng" w="19050">
            <a:solidFill>
              <a:schemeClr val="accent2"/>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Ubuntu"/>
                <a:ea typeface="Ubuntu"/>
                <a:cs typeface="Ubuntu"/>
                <a:sym typeface="Ubuntu"/>
              </a:rPr>
              <a:t>Vienu vietu, kur Chrome OS Flex var noteikti uzslavēt ir tas cik viegli ir pievienot valodas gan klaviatūrai gan sistēmai. Viss notiek caur Google servisu un nekas pat nav jālejuplādē.</a:t>
            </a:r>
            <a:endParaRPr sz="1000">
              <a:latin typeface="Ubuntu"/>
              <a:ea typeface="Ubuntu"/>
              <a:cs typeface="Ubuntu"/>
              <a:sym typeface="Ubuntu"/>
            </a:endParaRPr>
          </a:p>
        </p:txBody>
      </p:sp>
      <p:pic>
        <p:nvPicPr>
          <p:cNvPr id="927" name="Google Shape;927;p41"/>
          <p:cNvPicPr preferRelativeResize="0"/>
          <p:nvPr/>
        </p:nvPicPr>
        <p:blipFill>
          <a:blip r:embed="rId9">
            <a:alphaModFix/>
          </a:blip>
          <a:stretch>
            <a:fillRect/>
          </a:stretch>
        </p:blipFill>
        <p:spPr>
          <a:xfrm>
            <a:off x="7121375" y="4156000"/>
            <a:ext cx="1257900" cy="571800"/>
          </a:xfrm>
          <a:prstGeom prst="roundRect">
            <a:avLst>
              <a:gd fmla="val 16667" name="adj"/>
            </a:avLst>
          </a:prstGeom>
          <a:noFill/>
          <a:ln cap="flat" cmpd="sng" w="19050">
            <a:solidFill>
              <a:schemeClr val="accent3"/>
            </a:solidFill>
            <a:prstDash val="lgDash"/>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nline Learning Planner by Sil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